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5" r:id="rId4"/>
    <p:sldMasterId id="2147483657" r:id="rId5"/>
    <p:sldMasterId id="2147483659" r:id="rId6"/>
    <p:sldMasterId id="2147483661" r:id="rId7"/>
    <p:sldMasterId id="2147483663" r:id="rId8"/>
    <p:sldMasterId id="2147483665" r:id="rId9"/>
    <p:sldMasterId id="2147483667" r:id="rId10"/>
    <p:sldMasterId id="2147483669" r:id="rId11"/>
  </p:sldMasterIdLst>
  <p:notesMasterIdLst>
    <p:notesMasterId r:id="rId30"/>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9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PlaceHolder 1"/>
          <p:cNvSpPr>
            <a:spLocks noGrp="1" noRot="1" noChangeAspect="1"/>
          </p:cNvSpPr>
          <p:nvPr>
            <p:ph type="sldImg"/>
          </p:nvPr>
        </p:nvSpPr>
        <p:spPr>
          <a:xfrm>
            <a:off x="0" y="764280"/>
            <a:ext cx="0" cy="0"/>
          </a:xfrm>
          <a:prstGeom prst="rect">
            <a:avLst/>
          </a:prstGeom>
          <a:noFill/>
          <a:ln w="0">
            <a:noFill/>
          </a:ln>
        </p:spPr>
        <p:txBody>
          <a:bodyPr lIns="0" tIns="0" rIns="0" bIns="0" anchor="ctr">
            <a:noAutofit/>
          </a:bodyPr>
          <a:lstStyle/>
          <a:p>
            <a:r>
              <a:rPr lang="en-US" sz="1400" b="0" u="none" strike="noStrike">
                <a:solidFill>
                  <a:srgbClr val="000000"/>
                </a:solidFill>
                <a:uFillTx/>
                <a:latin typeface="Arial"/>
              </a:rPr>
              <a:t>Click to move the slide</a:t>
            </a:r>
          </a:p>
        </p:txBody>
      </p:sp>
      <p:sp>
        <p:nvSpPr>
          <p:cNvPr id="41"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marL="216000" indent="-216000">
              <a:buNone/>
            </a:pPr>
            <a:r>
              <a:rPr lang="en-US" sz="2000" b="0" u="none" strike="noStrike">
                <a:solidFill>
                  <a:srgbClr val="000000"/>
                </a:solidFill>
                <a:uFillTx/>
                <a:latin typeface="Arial"/>
              </a:rPr>
              <a:t>Click to edit the notes format</a:t>
            </a:r>
          </a:p>
        </p:txBody>
      </p:sp>
      <p:sp>
        <p:nvSpPr>
          <p:cNvPr id="42"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u="none" strike="noStrike">
                <a:solidFill>
                  <a:srgbClr val="000000"/>
                </a:solidFill>
                <a:uFillTx/>
                <a:latin typeface="Times New Roman"/>
              </a:rPr>
              <a:t>&lt;header&gt;</a:t>
            </a:r>
          </a:p>
        </p:txBody>
      </p:sp>
      <p:sp>
        <p:nvSpPr>
          <p:cNvPr id="43" name="PlaceHolder 4"/>
          <p:cNvSpPr>
            <a:spLocks noGrp="1"/>
          </p:cNvSpPr>
          <p:nvPr>
            <p:ph type="dt" idx="12"/>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uFillTx/>
                <a:latin typeface="Times New Roman"/>
              </a:defRPr>
            </a:lvl1pPr>
          </a:lstStyle>
          <a:p>
            <a:pPr indent="0" algn="r">
              <a:buNone/>
            </a:pPr>
            <a:r>
              <a:rPr lang="en-US" sz="1400" b="0" u="none" strike="noStrike">
                <a:solidFill>
                  <a:srgbClr val="000000"/>
                </a:solidFill>
                <a:uFillTx/>
                <a:latin typeface="Times New Roman"/>
              </a:rPr>
              <a:t>&lt;date/time&gt;</a:t>
            </a:r>
          </a:p>
        </p:txBody>
      </p:sp>
      <p:sp>
        <p:nvSpPr>
          <p:cNvPr id="44" name="PlaceHolder 5"/>
          <p:cNvSpPr>
            <a:spLocks noGrp="1"/>
          </p:cNvSpPr>
          <p:nvPr>
            <p:ph type="ftr" idx="13"/>
          </p:nvPr>
        </p:nvSpPr>
        <p:spPr>
          <a:xfrm>
            <a:off x="0" y="9555480"/>
            <a:ext cx="3372840" cy="502560"/>
          </a:xfrm>
          <a:prstGeom prst="rect">
            <a:avLst/>
          </a:prstGeom>
          <a:noFill/>
          <a:ln w="0">
            <a:noFill/>
          </a:ln>
        </p:spPr>
        <p:txBody>
          <a:bodyPr lIns="0" tIns="0" rIns="0" bIns="0" anchor="b">
            <a:noAutofit/>
          </a:bodyPr>
          <a:lstStyle>
            <a:lvl1pPr indent="0">
              <a:buNone/>
              <a:defRPr lang="en-US" sz="1400" b="0" u="none" strike="noStrike">
                <a:solidFill>
                  <a:srgbClr val="000000"/>
                </a:solidFill>
                <a:uFillTx/>
                <a:latin typeface="Times New Roman"/>
              </a:defRPr>
            </a:lvl1pPr>
          </a:lstStyle>
          <a:p>
            <a:pPr indent="0">
              <a:buNone/>
            </a:pPr>
            <a:r>
              <a:rPr lang="en-US" sz="1400" b="0" u="none" strike="noStrike">
                <a:solidFill>
                  <a:srgbClr val="000000"/>
                </a:solidFill>
                <a:uFillTx/>
                <a:latin typeface="Times New Roman"/>
              </a:rPr>
              <a:t>&lt;footer&gt;</a:t>
            </a:r>
          </a:p>
        </p:txBody>
      </p:sp>
      <p:sp>
        <p:nvSpPr>
          <p:cNvPr id="45" name="PlaceHolder 6"/>
          <p:cNvSpPr>
            <a:spLocks noGrp="1"/>
          </p:cNvSpPr>
          <p:nvPr>
            <p:ph type="sldNum" idx="14"/>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uFillTx/>
                <a:latin typeface="Times New Roman"/>
              </a:defRPr>
            </a:lvl1pPr>
          </a:lstStyle>
          <a:p>
            <a:pPr indent="0" algn="r">
              <a:buNone/>
            </a:pPr>
            <a:fld id="{612FF801-1C3C-4612-92AC-1EF41923865B}" type="slidenum">
              <a:rPr lang="en-US" sz="1400" b="0" u="none" strike="noStrike">
                <a:solidFill>
                  <a:srgbClr val="000000"/>
                </a:solidFill>
                <a:uFillTx/>
                <a:latin typeface="Times New Roman"/>
              </a:rPr>
              <a:t>‹#›</a:t>
            </a:fld>
            <a:endParaRPr lang="en-US" sz="1400" b="0" u="none" strike="noStrike">
              <a:solidFill>
                <a:srgbClr val="000000"/>
              </a:solidFill>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noRot="1" noChangeAspect="1"/>
          </p:cNvSpPr>
          <p:nvPr>
            <p:ph type="sldImg"/>
          </p:nvPr>
        </p:nvSpPr>
        <p:spPr>
          <a:xfrm>
            <a:off x="381240" y="685800"/>
            <a:ext cx="6095520" cy="3428640"/>
          </a:xfrm>
          <a:prstGeom prst="rect">
            <a:avLst/>
          </a:prstGeom>
          <a:ln w="0">
            <a:noFill/>
          </a:ln>
        </p:spPr>
      </p:sp>
      <p:sp>
        <p:nvSpPr>
          <p:cNvPr id="110"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nSpc>
                <a:spcPct val="100000"/>
              </a:lnSpc>
              <a:buNone/>
              <a:tabLst>
                <a:tab pos="0" algn="l"/>
              </a:tabLst>
            </a:pPr>
            <a:r>
              <a:rPr lang="ro" sz="1100" b="0" u="none" strike="noStrike">
                <a:solidFill>
                  <a:srgbClr val="000000"/>
                </a:solidFill>
                <a:uFillTx/>
                <a:latin typeface="Arial"/>
              </a:rPr>
              <a:t>Created from: https://app.briskteaching.com/onboarding_try_article</a:t>
            </a:r>
            <a:endParaRPr lang="en-US" sz="1100" b="0" u="none" strike="noStrike">
              <a:solidFill>
                <a:srgbClr val="000000"/>
              </a:solidFill>
              <a:uFillTx/>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noRot="1" noChangeAspect="1"/>
          </p:cNvSpPr>
          <p:nvPr>
            <p:ph type="sldImg"/>
          </p:nvPr>
        </p:nvSpPr>
        <p:spPr>
          <a:xfrm>
            <a:off x="381240" y="685800"/>
            <a:ext cx="6095520" cy="3428640"/>
          </a:xfrm>
          <a:prstGeom prst="rect">
            <a:avLst/>
          </a:prstGeom>
          <a:ln w="0">
            <a:noFill/>
          </a:ln>
        </p:spPr>
      </p:sp>
      <p:sp>
        <p:nvSpPr>
          <p:cNvPr id="112"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nSpc>
                <a:spcPct val="100000"/>
              </a:lnSpc>
              <a:buNone/>
              <a:tabLst>
                <a:tab pos="0" algn="l"/>
              </a:tabLst>
            </a:pPr>
            <a:r>
              <a:rPr lang="ro" sz="1100" b="0" u="none" strike="noStrike">
                <a:solidFill>
                  <a:srgbClr val="000000"/>
                </a:solidFill>
                <a:uFillTx/>
                <a:latin typeface="Arial"/>
              </a:rPr>
              <a:t>Image from: https://www.etsy.com/in-en/listing/1045267325/bright-colorful-classroom-decoration</a:t>
            </a:r>
            <a:endParaRPr lang="en-US" sz="1100" b="0" u="none" strike="noStrike">
              <a:solidFill>
                <a:srgbClr val="000000"/>
              </a:solidFill>
              <a:uFillTx/>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noRot="1" noChangeAspect="1"/>
          </p:cNvSpPr>
          <p:nvPr>
            <p:ph type="sldImg"/>
          </p:nvPr>
        </p:nvSpPr>
        <p:spPr>
          <a:xfrm>
            <a:off x="381240" y="685800"/>
            <a:ext cx="6095520" cy="3428640"/>
          </a:xfrm>
          <a:prstGeom prst="rect">
            <a:avLst/>
          </a:prstGeom>
          <a:ln w="0">
            <a:noFill/>
          </a:ln>
        </p:spPr>
      </p:sp>
      <p:sp>
        <p:nvSpPr>
          <p:cNvPr id="114"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nSpc>
                <a:spcPct val="100000"/>
              </a:lnSpc>
              <a:buNone/>
              <a:tabLst>
                <a:tab pos="0" algn="l"/>
              </a:tabLst>
            </a:pPr>
            <a:r>
              <a:rPr lang="ro" sz="1100" b="0" u="none" strike="noStrike">
                <a:solidFill>
                  <a:srgbClr val="000000"/>
                </a:solidFill>
                <a:uFillTx/>
                <a:latin typeface="Arial"/>
              </a:rPr>
              <a:t>Image from: https://www.reallygoodstuff.com/ocean-theme-classroom-decor-kit-multi-item-kit/p/707728/</a:t>
            </a:r>
            <a:endParaRPr lang="en-US" sz="1100" b="0" u="none" strike="noStrike">
              <a:solidFill>
                <a:srgbClr val="000000"/>
              </a:solidFill>
              <a:uFillTx/>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noRot="1" noChangeAspect="1"/>
          </p:cNvSpPr>
          <p:nvPr>
            <p:ph type="sldImg"/>
          </p:nvPr>
        </p:nvSpPr>
        <p:spPr>
          <a:xfrm>
            <a:off x="381240" y="685800"/>
            <a:ext cx="6095520" cy="3428640"/>
          </a:xfrm>
          <a:prstGeom prst="rect">
            <a:avLst/>
          </a:prstGeom>
          <a:ln w="0">
            <a:noFill/>
          </a:ln>
        </p:spPr>
      </p:sp>
      <p:sp>
        <p:nvSpPr>
          <p:cNvPr id="116"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nSpc>
                <a:spcPct val="100000"/>
              </a:lnSpc>
              <a:buNone/>
              <a:tabLst>
                <a:tab pos="0" algn="l"/>
              </a:tabLst>
            </a:pPr>
            <a:r>
              <a:rPr lang="ro" sz="1100" b="0" u="none" strike="noStrike">
                <a:solidFill>
                  <a:srgbClr val="000000"/>
                </a:solidFill>
                <a:uFillTx/>
                <a:latin typeface="Arial"/>
              </a:rPr>
              <a:t>Image from: https://stockcake.com/i/vintage-classroom-chalkboard_418822_574616</a:t>
            </a:r>
            <a:endParaRPr lang="en-US" sz="1100" b="0" u="none" strike="noStrike">
              <a:solidFill>
                <a:srgbClr val="000000"/>
              </a:solidFill>
              <a:uFillTx/>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noRot="1" noChangeAspect="1"/>
          </p:cNvSpPr>
          <p:nvPr>
            <p:ph type="sldImg"/>
          </p:nvPr>
        </p:nvSpPr>
        <p:spPr>
          <a:xfrm>
            <a:off x="381240" y="685800"/>
            <a:ext cx="6095520" cy="3428640"/>
          </a:xfrm>
          <a:prstGeom prst="rect">
            <a:avLst/>
          </a:prstGeom>
          <a:ln w="0">
            <a:noFill/>
          </a:ln>
        </p:spPr>
      </p:sp>
      <p:sp>
        <p:nvSpPr>
          <p:cNvPr id="118"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nSpc>
                <a:spcPct val="100000"/>
              </a:lnSpc>
              <a:buNone/>
              <a:tabLst>
                <a:tab pos="0" algn="l"/>
              </a:tabLst>
            </a:pPr>
            <a:r>
              <a:rPr lang="ro" sz="1100" b="0" u="none" strike="noStrike">
                <a:solidFill>
                  <a:srgbClr val="000000"/>
                </a:solidFill>
                <a:uFillTx/>
                <a:latin typeface="Arial"/>
              </a:rPr>
              <a:t>Image from: https://www.twinkl.com.sg/resource/70s-groovy-decorating-pack-us-cm-1659126883</a:t>
            </a:r>
            <a:endParaRPr lang="en-US" sz="1100" b="0" u="none" strike="noStrike">
              <a:solidFill>
                <a:srgbClr val="000000"/>
              </a:solidFill>
              <a:uFillTx/>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noRot="1" noChangeAspect="1"/>
          </p:cNvSpPr>
          <p:nvPr>
            <p:ph type="sldImg"/>
          </p:nvPr>
        </p:nvSpPr>
        <p:spPr>
          <a:xfrm>
            <a:off x="381240" y="685800"/>
            <a:ext cx="6095520" cy="3428640"/>
          </a:xfrm>
          <a:prstGeom prst="rect">
            <a:avLst/>
          </a:prstGeom>
          <a:ln w="0">
            <a:noFill/>
          </a:ln>
        </p:spPr>
      </p:sp>
      <p:sp>
        <p:nvSpPr>
          <p:cNvPr id="120"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nSpc>
                <a:spcPct val="100000"/>
              </a:lnSpc>
              <a:buNone/>
              <a:tabLst>
                <a:tab pos="0" algn="l"/>
              </a:tabLst>
            </a:pPr>
            <a:r>
              <a:rPr lang="ro" sz="1100" b="0" u="none" strike="noStrike">
                <a:solidFill>
                  <a:srgbClr val="000000"/>
                </a:solidFill>
                <a:uFillTx/>
                <a:latin typeface="Arial"/>
              </a:rPr>
              <a:t>Image from: https://www.freepik.com/premium-ai-image/classroom-with-science-experiment-setup_256162595.htm</a:t>
            </a:r>
            <a:endParaRPr lang="en-US" sz="1100" b="0" u="none" strike="noStrike">
              <a:solidFill>
                <a:srgbClr val="000000"/>
              </a:solidFill>
              <a:uFillTx/>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endParaRPr lang="en-US" sz="1400" b="0" u="none" strike="noStrike">
              <a:solidFill>
                <a:srgbClr val="000000"/>
              </a:solidFill>
              <a:uFillTx/>
              <a:latin typeface="Arial"/>
            </a:endParaRPr>
          </a:p>
        </p:txBody>
      </p:sp>
      <p:sp>
        <p:nvSpPr>
          <p:cNvPr id="3"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u="none" strike="noStrike">
              <a:solidFill>
                <a:srgbClr val="000000"/>
              </a:solidFill>
              <a:uFillTx/>
              <a:latin typeface="Arial"/>
            </a:endParaRPr>
          </a:p>
        </p:txBody>
      </p:sp>
      <p:sp>
        <p:nvSpPr>
          <p:cNvPr id="4" name="PlaceHolder 3"/>
          <p:cNvSpPr>
            <a:spLocks noGrp="1"/>
          </p:cNvSpPr>
          <p:nvPr>
            <p:ph type="sldNum" idx="1"/>
          </p:nvPr>
        </p:nvSpPr>
        <p:spPr/>
        <p:txBody>
          <a:bodyPr/>
          <a:lstStyle/>
          <a:p>
            <a:fld id="{B57E583B-0668-41DE-A7EF-04CC47D586C9}"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G_NUMBER">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lstStyle/>
          <a:p>
            <a:fld id="{5F5696B4-E504-4248-9A73-373BB8D33D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lstStyle/>
          <a:p>
            <a:fld id="{E9231899-89F1-4576-A54F-013EA5EE40E8}"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BLANK">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endParaRPr lang="en-US" sz="1400" b="0" u="none" strike="noStrike">
              <a:solidFill>
                <a:srgbClr val="000000"/>
              </a:solidFill>
              <a:uFillTx/>
              <a:latin typeface="Arial"/>
            </a:endParaRPr>
          </a:p>
        </p:txBody>
      </p:sp>
      <p:sp>
        <p:nvSpPr>
          <p:cNvPr id="11"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en-US" sz="3200" b="0" u="none" strike="noStrike">
              <a:solidFill>
                <a:srgbClr val="000000"/>
              </a:solidFill>
              <a:uFillTx/>
              <a:latin typeface="Arial"/>
            </a:endParaRPr>
          </a:p>
        </p:txBody>
      </p:sp>
      <p:sp>
        <p:nvSpPr>
          <p:cNvPr id="4" name="PlaceHolder 3"/>
          <p:cNvSpPr>
            <a:spLocks noGrp="1"/>
          </p:cNvSpPr>
          <p:nvPr>
            <p:ph type="sldNum" idx="3"/>
          </p:nvPr>
        </p:nvSpPr>
        <p:spPr/>
        <p:txBody>
          <a:bodyPr/>
          <a:lstStyle/>
          <a:p>
            <a:fld id="{2C2A1E59-B864-4B3F-9A92-15EB0FB332B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_HEADER">
    <p:spTree>
      <p:nvGrpSpPr>
        <p:cNvPr id="1" name=""/>
        <p:cNvGrpSpPr/>
        <p:nvPr/>
      </p:nvGrpSpPr>
      <p:grpSpPr>
        <a:xfrm>
          <a:off x="0" y="0"/>
          <a:ext cx="0" cy="0"/>
          <a:chOff x="0" y="0"/>
          <a:chExt cx="0" cy="0"/>
        </a:xfrm>
      </p:grpSpPr>
      <p:sp>
        <p:nvSpPr>
          <p:cNvPr id="2" name="PlaceHolder 1"/>
          <p:cNvSpPr>
            <a:spLocks noGrp="1"/>
          </p:cNvSpPr>
          <p:nvPr>
            <p:ph type="sldNum" idx="4"/>
          </p:nvPr>
        </p:nvSpPr>
        <p:spPr/>
        <p:txBody>
          <a:bodyPr/>
          <a:lstStyle/>
          <a:p>
            <a:fld id="{496C1EC0-C24D-4DB2-9978-93A83F5AB72C}"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TITLE_AND_BODY">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endParaRPr lang="en-US" sz="1400" b="0" u="none" strike="noStrike">
              <a:solidFill>
                <a:srgbClr val="000000"/>
              </a:solidFill>
              <a:uFillTx/>
              <a:latin typeface="Arial"/>
            </a:endParaRPr>
          </a:p>
        </p:txBody>
      </p:sp>
      <p:sp>
        <p:nvSpPr>
          <p:cNvPr id="18"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spcBef>
                <a:spcPts val="1417"/>
              </a:spcBef>
              <a:buNone/>
            </a:pPr>
            <a:endParaRPr lang="en-US" sz="1400" b="0" u="none" strike="noStrike">
              <a:solidFill>
                <a:srgbClr val="000000"/>
              </a:solidFill>
              <a:uFillTx/>
              <a:latin typeface="Arial"/>
            </a:endParaRPr>
          </a:p>
        </p:txBody>
      </p:sp>
      <p:sp>
        <p:nvSpPr>
          <p:cNvPr id="4" name="PlaceHolder 3"/>
          <p:cNvSpPr>
            <a:spLocks noGrp="1"/>
          </p:cNvSpPr>
          <p:nvPr>
            <p:ph type="sldNum" idx="5"/>
          </p:nvPr>
        </p:nvSpPr>
        <p:spPr/>
        <p:txBody>
          <a:bodyPr/>
          <a:lstStyle/>
          <a:p>
            <a:fld id="{84E5E321-53AE-40A9-8047-BF9F7E8F8C19}"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ITLE_AND_TWO_COLUMNS">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endParaRPr lang="en-US" sz="1400" b="0" u="none" strike="noStrike">
              <a:solidFill>
                <a:srgbClr val="000000"/>
              </a:solidFill>
              <a:uFillTx/>
              <a:latin typeface="Arial"/>
            </a:endParaRPr>
          </a:p>
        </p:txBody>
      </p:sp>
      <p:sp>
        <p:nvSpPr>
          <p:cNvPr id="24"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en-US" sz="1400" b="0" u="none" strike="noStrike">
              <a:solidFill>
                <a:srgbClr val="000000"/>
              </a:solidFill>
              <a:uFillTx/>
              <a:latin typeface="Arial"/>
            </a:endParaRPr>
          </a:p>
        </p:txBody>
      </p:sp>
      <p:sp>
        <p:nvSpPr>
          <p:cNvPr id="25"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en-US" sz="1400" b="0" u="none" strike="noStrike">
              <a:solidFill>
                <a:srgbClr val="000000"/>
              </a:solidFill>
              <a:uFillTx/>
              <a:latin typeface="Arial"/>
            </a:endParaRPr>
          </a:p>
        </p:txBody>
      </p:sp>
      <p:sp>
        <p:nvSpPr>
          <p:cNvPr id="5" name="PlaceHolder 4"/>
          <p:cNvSpPr>
            <a:spLocks noGrp="1"/>
          </p:cNvSpPr>
          <p:nvPr>
            <p:ph type="sldNum" idx="6"/>
          </p:nvPr>
        </p:nvSpPr>
        <p:spPr/>
        <p:txBody>
          <a:bodyPr/>
          <a:lstStyle/>
          <a:p>
            <a:fld id="{E957FF17-0D30-460B-B15C-87A0217D59E8}"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endParaRPr lang="en-US" sz="1400" b="0" u="none" strike="noStrike">
              <a:solidFill>
                <a:srgbClr val="000000"/>
              </a:solidFill>
              <a:uFillTx/>
              <a:latin typeface="Arial"/>
            </a:endParaRPr>
          </a:p>
        </p:txBody>
      </p:sp>
      <p:sp>
        <p:nvSpPr>
          <p:cNvPr id="3" name="PlaceHolder 2"/>
          <p:cNvSpPr>
            <a:spLocks noGrp="1"/>
          </p:cNvSpPr>
          <p:nvPr>
            <p:ph type="sldNum" idx="7"/>
          </p:nvPr>
        </p:nvSpPr>
        <p:spPr/>
        <p:txBody>
          <a:bodyPr/>
          <a:lstStyle/>
          <a:p>
            <a:fld id="{A4154955-5DED-4A74-AE38-514E43646405}"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ONE_COLUMN_TEXT">
    <p:spTree>
      <p:nvGrpSpPr>
        <p:cNvPr id="1" name=""/>
        <p:cNvGrpSpPr/>
        <p:nvPr/>
      </p:nvGrpSpPr>
      <p:grpSpPr>
        <a:xfrm>
          <a:off x="0" y="0"/>
          <a:ext cx="0" cy="0"/>
          <a:chOff x="0" y="0"/>
          <a:chExt cx="0" cy="0"/>
        </a:xfrm>
      </p:grpSpPr>
      <p:sp>
        <p:nvSpPr>
          <p:cNvPr id="2" name="PlaceHolder 1"/>
          <p:cNvSpPr>
            <a:spLocks noGrp="1"/>
          </p:cNvSpPr>
          <p:nvPr>
            <p:ph type="sldNum" idx="8"/>
          </p:nvPr>
        </p:nvSpPr>
        <p:spPr/>
        <p:txBody>
          <a:bodyPr/>
          <a:lstStyle/>
          <a:p>
            <a:fld id="{C60AFF15-B176-415B-A1A9-87017B20BBBA}"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MAIN_POINT">
    <p:spTree>
      <p:nvGrpSpPr>
        <p:cNvPr id="1" name=""/>
        <p:cNvGrpSpPr/>
        <p:nvPr/>
      </p:nvGrpSpPr>
      <p:grpSpPr>
        <a:xfrm>
          <a:off x="0" y="0"/>
          <a:ext cx="0" cy="0"/>
          <a:chOff x="0" y="0"/>
          <a:chExt cx="0" cy="0"/>
        </a:xfrm>
      </p:grpSpPr>
      <p:sp>
        <p:nvSpPr>
          <p:cNvPr id="2" name="PlaceHolder 1"/>
          <p:cNvSpPr>
            <a:spLocks noGrp="1"/>
          </p:cNvSpPr>
          <p:nvPr>
            <p:ph type="sldNum" idx="9"/>
          </p:nvPr>
        </p:nvSpPr>
        <p:spPr/>
        <p:txBody>
          <a:bodyPr/>
          <a:lstStyle/>
          <a:p>
            <a:fld id="{2F30CD31-C58E-4D69-B6F2-81AF80215E29}"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SECTION_TITLE_AND_DESCRIPTION">
    <p:spTree>
      <p:nvGrpSpPr>
        <p:cNvPr id="1" name=""/>
        <p:cNvGrpSpPr/>
        <p:nvPr/>
      </p:nvGrpSpPr>
      <p:grpSpPr>
        <a:xfrm>
          <a:off x="0" y="0"/>
          <a:ext cx="0" cy="0"/>
          <a:chOff x="0" y="0"/>
          <a:chExt cx="0" cy="0"/>
        </a:xfrm>
      </p:grpSpPr>
      <p:sp>
        <p:nvSpPr>
          <p:cNvPr id="2" name="PlaceHolder 1"/>
          <p:cNvSpPr>
            <a:spLocks noGrp="1"/>
          </p:cNvSpPr>
          <p:nvPr>
            <p:ph type="sldNum" idx="10"/>
          </p:nvPr>
        </p:nvSpPr>
        <p:spPr/>
        <p:txBody>
          <a:bodyPr/>
          <a:lstStyle/>
          <a:p>
            <a:fld id="{1422913F-C14A-4143-904E-13E52CBB4392}"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APTION_ONLY">
    <p:spTree>
      <p:nvGrpSpPr>
        <p:cNvPr id="1" name=""/>
        <p:cNvGrpSpPr/>
        <p:nvPr/>
      </p:nvGrpSpPr>
      <p:grpSpPr>
        <a:xfrm>
          <a:off x="0" y="0"/>
          <a:ext cx="0" cy="0"/>
          <a:chOff x="0" y="0"/>
          <a:chExt cx="0" cy="0"/>
        </a:xfrm>
      </p:grpSpPr>
      <p:sp>
        <p:nvSpPr>
          <p:cNvPr id="2" name="PlaceHolder 1"/>
          <p:cNvSpPr>
            <a:spLocks noGrp="1"/>
          </p:cNvSpPr>
          <p:nvPr>
            <p:ph type="sldNum" idx="11"/>
          </p:nvPr>
        </p:nvSpPr>
        <p:spPr/>
        <p:txBody>
          <a:bodyPr/>
          <a:lstStyle/>
          <a:p>
            <a:fld id="{36FA7B73-2F35-4722-BBB9-AE609F46004A}"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311760" y="744480"/>
            <a:ext cx="8520120" cy="2052360"/>
          </a:xfrm>
          <a:prstGeom prst="rect">
            <a:avLst/>
          </a:prstGeom>
          <a:noFill/>
          <a:ln w="0">
            <a:noFill/>
          </a:ln>
        </p:spPr>
        <p:txBody>
          <a:bodyPr lIns="91440" tIns="91440" rIns="91440" bIns="91440" anchor="b">
            <a:normAutofit/>
          </a:bodyPr>
          <a:lstStyle/>
          <a:p>
            <a:pPr indent="0">
              <a:buNone/>
            </a:pPr>
            <a:r>
              <a:rPr lang="en-US" sz="5200" b="0" u="none" strike="noStrike">
                <a:solidFill>
                  <a:srgbClr val="000000"/>
                </a:solidFill>
                <a:uFillTx/>
                <a:latin typeface="Arial"/>
              </a:rPr>
              <a:t>Click to edit the title text format</a:t>
            </a:r>
          </a:p>
        </p:txBody>
      </p:sp>
      <p:sp>
        <p:nvSpPr>
          <p:cNvPr id="3" name="PlaceHolder 2"/>
          <p:cNvSpPr>
            <a:spLocks noGrp="1"/>
          </p:cNvSpPr>
          <p:nvPr>
            <p:ph type="sldNum" idx="1"/>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DD93AA04-FC91-47AD-9CBC-35D90D3724C9}"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311760" y="1106280"/>
            <a:ext cx="8520120" cy="1963080"/>
          </a:xfrm>
          <a:prstGeom prst="rect">
            <a:avLst/>
          </a:prstGeom>
          <a:noFill/>
          <a:ln w="0">
            <a:noFill/>
          </a:ln>
        </p:spPr>
        <p:txBody>
          <a:bodyPr lIns="91440" tIns="91440" rIns="91440" bIns="91440" anchor="b">
            <a:normAutofit lnSpcReduction="9999"/>
          </a:bodyPr>
          <a:lstStyle/>
          <a:p>
            <a:pPr indent="0" algn="ctr">
              <a:lnSpc>
                <a:spcPct val="100000"/>
              </a:lnSpc>
              <a:buNone/>
            </a:pPr>
            <a:r>
              <a:rPr lang="en-US" sz="12000" b="0" u="none" strike="noStrike">
                <a:solidFill>
                  <a:schemeClr val="dk1"/>
                </a:solidFill>
                <a:uFillTx/>
                <a:latin typeface="Arial"/>
                <a:ea typeface="Arial"/>
              </a:rPr>
              <a:t>xx%</a:t>
            </a:r>
            <a:endParaRPr lang="en-US" sz="12000" b="0" u="none" strike="noStrike">
              <a:solidFill>
                <a:srgbClr val="000000"/>
              </a:solidFill>
              <a:uFillTx/>
              <a:latin typeface="Arial"/>
            </a:endParaRPr>
          </a:p>
        </p:txBody>
      </p:sp>
      <p:sp>
        <p:nvSpPr>
          <p:cNvPr id="5" name="PlaceHolder 2"/>
          <p:cNvSpPr>
            <a:spLocks noGrp="1"/>
          </p:cNvSpPr>
          <p:nvPr>
            <p:ph type="body"/>
          </p:nvPr>
        </p:nvSpPr>
        <p:spPr>
          <a:xfrm>
            <a:off x="311760" y="3152160"/>
            <a:ext cx="8520120" cy="1300320"/>
          </a:xfrm>
          <a:prstGeom prst="rect">
            <a:avLst/>
          </a:prstGeom>
          <a:noFill/>
          <a:ln w="0">
            <a:noFill/>
          </a:ln>
        </p:spPr>
        <p:txBody>
          <a:bodyPr lIns="91440" tIns="91440" rIns="91440" bIns="91440" anchor="t">
            <a:normAutofit fontScale="47500" lnSpcReduction="19999"/>
          </a:bodyPr>
          <a:lstStyle/>
          <a:p>
            <a:pPr marL="432000" indent="-324000">
              <a:spcBef>
                <a:spcPts val="1417"/>
              </a:spcBef>
              <a:buClr>
                <a:srgbClr val="000000"/>
              </a:buClr>
              <a:buSzPct val="45000"/>
              <a:buFont typeface="Wingdings" charset="2"/>
              <a:buChar char=""/>
            </a:pPr>
            <a:r>
              <a:rPr lang="en-US" sz="18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uFillTx/>
                <a:latin typeface="Arial"/>
              </a:rPr>
              <a:t>Seventh Outline Level</a:t>
            </a:r>
          </a:p>
        </p:txBody>
      </p:sp>
      <p:sp>
        <p:nvSpPr>
          <p:cNvPr id="6" name="PlaceHolder 3"/>
          <p:cNvSpPr>
            <a:spLocks noGrp="1"/>
          </p:cNvSpPr>
          <p:nvPr>
            <p:ph type="sldNum" idx="2"/>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EDA50FF1-E084-425B-8E78-62DEDD080F93}"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7" name="PlaceHolder 1"/>
          <p:cNvSpPr>
            <a:spLocks noGrp="1"/>
          </p:cNvSpPr>
          <p:nvPr>
            <p:ph type="sldNum" idx="3"/>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8E30B7FF-E99F-4FA2-8AC6-853E0D4FB69F}"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
        <p:nvSpPr>
          <p:cNvPr id="8" name="PlaceHolder 2"/>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r>
              <a:rPr lang="en-US" sz="1400" b="0" u="none" strike="noStrike">
                <a:solidFill>
                  <a:srgbClr val="000000"/>
                </a:solidFill>
                <a:uFillTx/>
                <a:latin typeface="Arial"/>
              </a:rPr>
              <a:t>Click to edit the title text format</a:t>
            </a:r>
          </a:p>
        </p:txBody>
      </p:sp>
      <p:sp>
        <p:nvSpPr>
          <p:cNvPr id="9" name="PlaceHolder 3"/>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4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4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4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4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20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20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2000" b="0" u="none" strike="noStrike">
                <a:solidFill>
                  <a:srgbClr val="000000"/>
                </a:solidFill>
                <a:uFillTx/>
                <a:latin typeface="Arial"/>
              </a:rPr>
              <a:t>Seventh Outline Level</a:t>
            </a: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2151000"/>
            <a:ext cx="8520120" cy="841320"/>
          </a:xfrm>
          <a:prstGeom prst="rect">
            <a:avLst/>
          </a:prstGeom>
          <a:noFill/>
          <a:ln w="0">
            <a:noFill/>
          </a:ln>
        </p:spPr>
        <p:txBody>
          <a:bodyPr lIns="91440" tIns="91440" rIns="91440" bIns="91440" anchor="ctr">
            <a:normAutofit/>
          </a:bodyPr>
          <a:lstStyle/>
          <a:p>
            <a:pPr indent="0">
              <a:buNone/>
            </a:pPr>
            <a:r>
              <a:rPr lang="en-US" sz="3600" b="0" u="none" strike="noStrike">
                <a:solidFill>
                  <a:srgbClr val="000000"/>
                </a:solidFill>
                <a:uFillTx/>
                <a:latin typeface="Arial"/>
              </a:rPr>
              <a:t>Click to edit the title text format</a:t>
            </a:r>
          </a:p>
        </p:txBody>
      </p:sp>
      <p:sp>
        <p:nvSpPr>
          <p:cNvPr id="13" name="PlaceHolder 2"/>
          <p:cNvSpPr>
            <a:spLocks noGrp="1"/>
          </p:cNvSpPr>
          <p:nvPr>
            <p:ph type="sldNum" idx="4"/>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B8A06AB6-5B36-4D1F-8152-1736A211B8DA}"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11760" y="444960"/>
            <a:ext cx="8520120" cy="572400"/>
          </a:xfrm>
          <a:prstGeom prst="rect">
            <a:avLst/>
          </a:prstGeom>
          <a:noFill/>
          <a:ln w="0">
            <a:noFill/>
          </a:ln>
        </p:spPr>
        <p:txBody>
          <a:bodyPr lIns="91440" tIns="91440" rIns="91440" bIns="91440" anchor="t">
            <a:normAutofit lnSpcReduction="9999"/>
          </a:bodyPr>
          <a:lstStyle/>
          <a:p>
            <a:pPr indent="0">
              <a:buNone/>
            </a:pPr>
            <a:r>
              <a:rPr lang="en-US" sz="2800" b="0" u="none" strike="noStrike">
                <a:solidFill>
                  <a:srgbClr val="000000"/>
                </a:solidFill>
                <a:uFillTx/>
                <a:latin typeface="Arial"/>
              </a:rPr>
              <a:t>Click to edit the title text format</a:t>
            </a:r>
          </a:p>
        </p:txBody>
      </p:sp>
      <p:sp>
        <p:nvSpPr>
          <p:cNvPr id="15" name="PlaceHolder 2"/>
          <p:cNvSpPr>
            <a:spLocks noGrp="1"/>
          </p:cNvSpPr>
          <p:nvPr>
            <p:ph type="body"/>
          </p:nvPr>
        </p:nvSpPr>
        <p:spPr>
          <a:xfrm>
            <a:off x="311760" y="1152360"/>
            <a:ext cx="8520120" cy="3416040"/>
          </a:xfrm>
          <a:prstGeom prst="rect">
            <a:avLst/>
          </a:prstGeom>
          <a:noFill/>
          <a:ln w="0">
            <a:noFill/>
          </a:ln>
        </p:spPr>
        <p:txBody>
          <a:bodyPr lIns="91440" tIns="91440" rIns="91440" bIns="9144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uFillTx/>
                <a:latin typeface="Arial"/>
              </a:rPr>
              <a:t>Seventh Outline Level</a:t>
            </a:r>
          </a:p>
        </p:txBody>
      </p:sp>
      <p:sp>
        <p:nvSpPr>
          <p:cNvPr id="16" name="PlaceHolder 3"/>
          <p:cNvSpPr>
            <a:spLocks noGrp="1"/>
          </p:cNvSpPr>
          <p:nvPr>
            <p:ph type="sldNum" idx="5"/>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7BA11F01-013F-4517-9ED5-BF1A61814F4B}"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5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311760" y="444960"/>
            <a:ext cx="8520120" cy="572400"/>
          </a:xfrm>
          <a:prstGeom prst="rect">
            <a:avLst/>
          </a:prstGeom>
          <a:noFill/>
          <a:ln w="0">
            <a:noFill/>
          </a:ln>
        </p:spPr>
        <p:txBody>
          <a:bodyPr lIns="91440" tIns="91440" rIns="91440" bIns="91440" anchor="t">
            <a:normAutofit lnSpcReduction="9999"/>
          </a:bodyPr>
          <a:lstStyle/>
          <a:p>
            <a:pPr indent="0">
              <a:buNone/>
            </a:pPr>
            <a:r>
              <a:rPr lang="en-US" sz="2800" b="0" u="none" strike="noStrike">
                <a:solidFill>
                  <a:srgbClr val="000000"/>
                </a:solidFill>
                <a:uFillTx/>
                <a:latin typeface="Arial"/>
              </a:rPr>
              <a:t>Click to edit the title text format</a:t>
            </a:r>
          </a:p>
        </p:txBody>
      </p:sp>
      <p:sp>
        <p:nvSpPr>
          <p:cNvPr id="20" name="PlaceHolder 2"/>
          <p:cNvSpPr>
            <a:spLocks noGrp="1"/>
          </p:cNvSpPr>
          <p:nvPr>
            <p:ph type="body"/>
          </p:nvPr>
        </p:nvSpPr>
        <p:spPr>
          <a:xfrm>
            <a:off x="311760" y="1152360"/>
            <a:ext cx="3999600" cy="3416040"/>
          </a:xfrm>
          <a:prstGeom prst="rect">
            <a:avLst/>
          </a:prstGeom>
          <a:noFill/>
          <a:ln w="0">
            <a:noFill/>
          </a:ln>
        </p:spPr>
        <p:txBody>
          <a:bodyPr lIns="91440" tIns="91440" rIns="91440" bIns="91440" anchor="t">
            <a:normAutofit/>
          </a:bodyPr>
          <a:lstStyle/>
          <a:p>
            <a:pPr marL="432000" indent="-324000">
              <a:spcBef>
                <a:spcPts val="1417"/>
              </a:spcBef>
              <a:buClr>
                <a:srgbClr val="000000"/>
              </a:buClr>
              <a:buSzPct val="45000"/>
              <a:buFont typeface="Wingdings" charset="2"/>
              <a:buChar char=""/>
            </a:pPr>
            <a:r>
              <a:rPr lang="en-US" sz="14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4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4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4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4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4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400" b="0" u="none" strike="noStrike">
                <a:solidFill>
                  <a:srgbClr val="000000"/>
                </a:solidFill>
                <a:uFillTx/>
                <a:latin typeface="Arial"/>
              </a:rPr>
              <a:t>Seventh Outline Level</a:t>
            </a:r>
          </a:p>
        </p:txBody>
      </p:sp>
      <p:sp>
        <p:nvSpPr>
          <p:cNvPr id="21" name="PlaceHolder 3"/>
          <p:cNvSpPr>
            <a:spLocks noGrp="1"/>
          </p:cNvSpPr>
          <p:nvPr>
            <p:ph type="body"/>
          </p:nvPr>
        </p:nvSpPr>
        <p:spPr>
          <a:xfrm>
            <a:off x="4832280" y="1152360"/>
            <a:ext cx="3999600" cy="3416040"/>
          </a:xfrm>
          <a:prstGeom prst="rect">
            <a:avLst/>
          </a:prstGeom>
          <a:noFill/>
          <a:ln w="0">
            <a:noFill/>
          </a:ln>
        </p:spPr>
        <p:txBody>
          <a:bodyPr lIns="91440" tIns="91440" rIns="91440" bIns="91440" anchor="t">
            <a:normAutofit/>
          </a:bodyPr>
          <a:lstStyle/>
          <a:p>
            <a:pPr marL="432000" indent="-324000">
              <a:spcBef>
                <a:spcPts val="1417"/>
              </a:spcBef>
              <a:buClr>
                <a:srgbClr val="000000"/>
              </a:buClr>
              <a:buSzPct val="45000"/>
              <a:buFont typeface="Wingdings" charset="2"/>
              <a:buChar char=""/>
            </a:pPr>
            <a:r>
              <a:rPr lang="en-US" sz="14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4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4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4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4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4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400" b="0" u="none" strike="noStrike">
                <a:solidFill>
                  <a:srgbClr val="000000"/>
                </a:solidFill>
                <a:uFillTx/>
                <a:latin typeface="Arial"/>
              </a:rPr>
              <a:t>Seventh Outline Level</a:t>
            </a:r>
          </a:p>
        </p:txBody>
      </p:sp>
      <p:sp>
        <p:nvSpPr>
          <p:cNvPr id="22" name="PlaceHolder 4"/>
          <p:cNvSpPr>
            <a:spLocks noGrp="1"/>
          </p:cNvSpPr>
          <p:nvPr>
            <p:ph type="sldNum" idx="6"/>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2763CF08-F4D5-46D1-9A0E-518C75AE2CBF}"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311760" y="444960"/>
            <a:ext cx="8520120" cy="572400"/>
          </a:xfrm>
          <a:prstGeom prst="rect">
            <a:avLst/>
          </a:prstGeom>
          <a:noFill/>
          <a:ln w="0">
            <a:noFill/>
          </a:ln>
        </p:spPr>
        <p:txBody>
          <a:bodyPr lIns="91440" tIns="91440" rIns="91440" bIns="91440" anchor="t">
            <a:normAutofit lnSpcReduction="9999"/>
          </a:bodyPr>
          <a:lstStyle/>
          <a:p>
            <a:pPr indent="0">
              <a:buNone/>
            </a:pPr>
            <a:r>
              <a:rPr lang="en-US" sz="2800" b="0" u="none" strike="noStrike">
                <a:solidFill>
                  <a:srgbClr val="000000"/>
                </a:solidFill>
                <a:uFillTx/>
                <a:latin typeface="Arial"/>
              </a:rPr>
              <a:t>Click to edit the title text format</a:t>
            </a:r>
          </a:p>
        </p:txBody>
      </p:sp>
      <p:sp>
        <p:nvSpPr>
          <p:cNvPr id="27" name="PlaceHolder 2"/>
          <p:cNvSpPr>
            <a:spLocks noGrp="1"/>
          </p:cNvSpPr>
          <p:nvPr>
            <p:ph type="sldNum" idx="7"/>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CB800634-02E8-4C0B-898C-CC1789501E8B}"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311760" y="555480"/>
            <a:ext cx="2807640" cy="755280"/>
          </a:xfrm>
          <a:prstGeom prst="rect">
            <a:avLst/>
          </a:prstGeom>
          <a:noFill/>
          <a:ln w="0">
            <a:noFill/>
          </a:ln>
        </p:spPr>
        <p:txBody>
          <a:bodyPr lIns="91440" tIns="91440" rIns="91440" bIns="91440" anchor="b">
            <a:normAutofit fontScale="92500" lnSpcReduction="19999"/>
          </a:bodyPr>
          <a:lstStyle/>
          <a:p>
            <a:pPr indent="0">
              <a:buNone/>
            </a:pPr>
            <a:r>
              <a:rPr lang="en-US" sz="2400" b="0" u="none" strike="noStrike">
                <a:solidFill>
                  <a:srgbClr val="000000"/>
                </a:solidFill>
                <a:uFillTx/>
                <a:latin typeface="Arial"/>
              </a:rPr>
              <a:t>Click to edit the title text format</a:t>
            </a:r>
          </a:p>
        </p:txBody>
      </p:sp>
      <p:sp>
        <p:nvSpPr>
          <p:cNvPr id="30" name="PlaceHolder 2"/>
          <p:cNvSpPr>
            <a:spLocks noGrp="1"/>
          </p:cNvSpPr>
          <p:nvPr>
            <p:ph type="body"/>
          </p:nvPr>
        </p:nvSpPr>
        <p:spPr>
          <a:xfrm>
            <a:off x="311760" y="1389600"/>
            <a:ext cx="2807640" cy="3179160"/>
          </a:xfrm>
          <a:prstGeom prst="rect">
            <a:avLst/>
          </a:prstGeom>
          <a:noFill/>
          <a:ln w="0">
            <a:noFill/>
          </a:ln>
        </p:spPr>
        <p:txBody>
          <a:bodyPr lIns="91440" tIns="91440" rIns="91440" bIns="91440" anchor="t">
            <a:normAutofit fontScale="32500" lnSpcReduction="19999"/>
          </a:bodyPr>
          <a:lstStyle/>
          <a:p>
            <a:pPr marL="432000" indent="-324000">
              <a:spcBef>
                <a:spcPts val="1417"/>
              </a:spcBef>
              <a:buClr>
                <a:srgbClr val="000000"/>
              </a:buClr>
              <a:buSzPct val="45000"/>
              <a:buFont typeface="Wingdings" charset="2"/>
              <a:buChar char=""/>
            </a:pPr>
            <a:r>
              <a:rPr lang="en-US" sz="12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2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2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2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2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2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200" b="0" u="none" strike="noStrike">
                <a:solidFill>
                  <a:srgbClr val="000000"/>
                </a:solidFill>
                <a:uFillTx/>
                <a:latin typeface="Arial"/>
              </a:rPr>
              <a:t>Seventh Outline Level</a:t>
            </a:r>
          </a:p>
        </p:txBody>
      </p:sp>
      <p:sp>
        <p:nvSpPr>
          <p:cNvPr id="31" name="PlaceHolder 3"/>
          <p:cNvSpPr>
            <a:spLocks noGrp="1"/>
          </p:cNvSpPr>
          <p:nvPr>
            <p:ph type="sldNum" idx="8"/>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4595AC70-8BFB-4FD2-9954-587F65817703}"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490320" y="450000"/>
            <a:ext cx="6367320" cy="4090320"/>
          </a:xfrm>
          <a:prstGeom prst="rect">
            <a:avLst/>
          </a:prstGeom>
          <a:noFill/>
          <a:ln w="0">
            <a:noFill/>
          </a:ln>
        </p:spPr>
        <p:txBody>
          <a:bodyPr lIns="91440" tIns="91440" rIns="91440" bIns="91440" anchor="ctr">
            <a:normAutofit/>
          </a:bodyPr>
          <a:lstStyle/>
          <a:p>
            <a:pPr indent="0">
              <a:buNone/>
            </a:pPr>
            <a:r>
              <a:rPr lang="en-US" sz="4800" b="0" u="none" strike="noStrike">
                <a:solidFill>
                  <a:srgbClr val="000000"/>
                </a:solidFill>
                <a:uFillTx/>
                <a:latin typeface="Arial"/>
              </a:rPr>
              <a:t>Click to edit the title text format</a:t>
            </a:r>
          </a:p>
        </p:txBody>
      </p:sp>
      <p:sp>
        <p:nvSpPr>
          <p:cNvPr id="33" name="PlaceHolder 2"/>
          <p:cNvSpPr>
            <a:spLocks noGrp="1"/>
          </p:cNvSpPr>
          <p:nvPr>
            <p:ph type="sldNum" idx="9"/>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3FE9CBB0-4ADB-4757-BB52-1F0A3EF7B493}"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4" name="Google Shape;36;p9"/>
          <p:cNvSpPr/>
          <p:nvPr/>
        </p:nvSpPr>
        <p:spPr>
          <a:xfrm>
            <a:off x="4572000" y="0"/>
            <a:ext cx="4571640" cy="5143320"/>
          </a:xfrm>
          <a:prstGeom prst="rect">
            <a:avLst/>
          </a:prstGeom>
          <a:solidFill>
            <a:schemeClr val="lt2"/>
          </a:solidFill>
          <a:ln w="0">
            <a:noFill/>
          </a:ln>
        </p:spPr>
        <p:style>
          <a:lnRef idx="0">
            <a:scrgbClr r="0" g="0" b="0"/>
          </a:lnRef>
          <a:fillRef idx="0">
            <a:scrgbClr r="0" g="0" b="0"/>
          </a:fillRef>
          <a:effectRef idx="0">
            <a:scrgbClr r="0" g="0" b="0"/>
          </a:effectRef>
          <a:fontRef idx="minor"/>
        </p:style>
        <p:txBody>
          <a:bodyPr tIns="91440" bIns="91440" anchor="ctr">
            <a:noAutofit/>
          </a:bodyPr>
          <a:lstStyle/>
          <a:p>
            <a:pPr>
              <a:lnSpc>
                <a:spcPct val="100000"/>
              </a:lnSpc>
              <a:tabLst>
                <a:tab pos="0" algn="l"/>
              </a:tabLst>
            </a:pPr>
            <a:endParaRPr lang="en-US" sz="1400" b="0" u="none" strike="noStrike">
              <a:solidFill>
                <a:srgbClr val="000000"/>
              </a:solidFill>
              <a:uFillTx/>
              <a:latin typeface="Arial"/>
            </a:endParaRPr>
          </a:p>
        </p:txBody>
      </p:sp>
      <p:sp>
        <p:nvSpPr>
          <p:cNvPr id="35" name="PlaceHolder 1"/>
          <p:cNvSpPr>
            <a:spLocks noGrp="1"/>
          </p:cNvSpPr>
          <p:nvPr>
            <p:ph type="title"/>
          </p:nvPr>
        </p:nvSpPr>
        <p:spPr>
          <a:xfrm>
            <a:off x="265680" y="1233000"/>
            <a:ext cx="4044960" cy="1482120"/>
          </a:xfrm>
          <a:prstGeom prst="rect">
            <a:avLst/>
          </a:prstGeom>
          <a:noFill/>
          <a:ln w="0">
            <a:noFill/>
          </a:ln>
        </p:spPr>
        <p:txBody>
          <a:bodyPr lIns="91440" tIns="91440" rIns="91440" bIns="91440" anchor="b">
            <a:normAutofit/>
          </a:bodyPr>
          <a:lstStyle/>
          <a:p>
            <a:pPr indent="0">
              <a:buNone/>
            </a:pPr>
            <a:r>
              <a:rPr lang="en-US" sz="4200" b="0" u="none" strike="noStrike">
                <a:solidFill>
                  <a:srgbClr val="000000"/>
                </a:solidFill>
                <a:uFillTx/>
                <a:latin typeface="Arial"/>
              </a:rPr>
              <a:t>Click to edit the title text format</a:t>
            </a:r>
          </a:p>
        </p:txBody>
      </p:sp>
      <p:sp>
        <p:nvSpPr>
          <p:cNvPr id="36" name="PlaceHolder 2"/>
          <p:cNvSpPr>
            <a:spLocks noGrp="1"/>
          </p:cNvSpPr>
          <p:nvPr>
            <p:ph type="body"/>
          </p:nvPr>
        </p:nvSpPr>
        <p:spPr>
          <a:xfrm>
            <a:off x="4939560" y="723960"/>
            <a:ext cx="3836520" cy="3694680"/>
          </a:xfrm>
          <a:prstGeom prst="rect">
            <a:avLst/>
          </a:prstGeom>
          <a:noFill/>
          <a:ln w="0">
            <a:noFill/>
          </a:ln>
        </p:spPr>
        <p:txBody>
          <a:bodyPr lIns="91440" tIns="91440" rIns="91440" bIns="91440" anchor="ctr">
            <a:normAutofit fontScale="85000" lnSpcReduction="9999"/>
          </a:bodyPr>
          <a:lstStyle/>
          <a:p>
            <a:pPr marL="432000" indent="-324000">
              <a:spcBef>
                <a:spcPts val="1417"/>
              </a:spcBef>
              <a:buClr>
                <a:srgbClr val="000000"/>
              </a:buClr>
              <a:buSzPct val="45000"/>
              <a:buFont typeface="Wingdings" charset="2"/>
              <a:buChar char=""/>
            </a:pPr>
            <a:r>
              <a:rPr lang="en-US" sz="18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uFillTx/>
                <a:latin typeface="Arial"/>
              </a:rPr>
              <a:t>Seventh Outline Level</a:t>
            </a:r>
          </a:p>
        </p:txBody>
      </p:sp>
      <p:sp>
        <p:nvSpPr>
          <p:cNvPr id="37" name="PlaceHolder 3"/>
          <p:cNvSpPr>
            <a:spLocks noGrp="1"/>
          </p:cNvSpPr>
          <p:nvPr>
            <p:ph type="sldNum" idx="10"/>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3941EDCF-6249-47CD-84E0-768873D4D030}"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8" name="PlaceHolder 1"/>
          <p:cNvSpPr>
            <a:spLocks noGrp="1"/>
          </p:cNvSpPr>
          <p:nvPr>
            <p:ph type="body"/>
          </p:nvPr>
        </p:nvSpPr>
        <p:spPr>
          <a:xfrm>
            <a:off x="311760" y="4230720"/>
            <a:ext cx="5998320" cy="604800"/>
          </a:xfrm>
          <a:prstGeom prst="rect">
            <a:avLst/>
          </a:prstGeom>
          <a:noFill/>
          <a:ln w="0">
            <a:noFill/>
          </a:ln>
        </p:spPr>
        <p:txBody>
          <a:bodyPr lIns="91440" tIns="91440" rIns="91440" bIns="91440" anchor="ctr">
            <a:normAutofit fontScale="25000" lnSpcReduction="19999"/>
          </a:bodyPr>
          <a:lstStyle/>
          <a:p>
            <a:pPr marL="432000" indent="-324000">
              <a:spcBef>
                <a:spcPts val="1417"/>
              </a:spcBef>
              <a:buClr>
                <a:srgbClr val="000000"/>
              </a:buClr>
              <a:buSzPct val="45000"/>
              <a:buFont typeface="Wingdings" charset="2"/>
              <a:buChar char=""/>
            </a:pPr>
            <a:r>
              <a:rPr lang="en-US" sz="1800" b="0" u="none" strike="noStrike">
                <a:solidFill>
                  <a:srgbClr val="000000"/>
                </a:solidFill>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uFillTx/>
                <a:latin typeface="Arial"/>
              </a:rPr>
              <a:t>Seventh Outline Level</a:t>
            </a:r>
          </a:p>
        </p:txBody>
      </p:sp>
      <p:sp>
        <p:nvSpPr>
          <p:cNvPr id="39" name="PlaceHolder 2"/>
          <p:cNvSpPr>
            <a:spLocks noGrp="1"/>
          </p:cNvSpPr>
          <p:nvPr>
            <p:ph type="sldNum" idx="11"/>
          </p:nvPr>
        </p:nvSpPr>
        <p:spPr>
          <a:xfrm>
            <a:off x="8472600" y="4663080"/>
            <a:ext cx="548280" cy="393120"/>
          </a:xfrm>
          <a:prstGeom prst="rect">
            <a:avLst/>
          </a:prstGeom>
          <a:noFill/>
          <a:ln w="0">
            <a:noFill/>
          </a:ln>
        </p:spPr>
        <p:txBody>
          <a:bodyPr lIns="91440" tIns="91440" rIns="91440" bIns="91440" anchor="ctr">
            <a:normAutofit/>
          </a:bodyPr>
          <a:lstStyle>
            <a:lvl1pPr indent="0" algn="r">
              <a:lnSpc>
                <a:spcPct val="100000"/>
              </a:lnSpc>
              <a:buNone/>
              <a:tabLst>
                <a:tab pos="0" algn="l"/>
              </a:tabLst>
              <a:defRPr lang="ro" sz="1000" b="0" u="none" strike="noStrike">
                <a:solidFill>
                  <a:schemeClr val="dk2"/>
                </a:solidFill>
                <a:uFillTx/>
                <a:latin typeface="Arial"/>
                <a:ea typeface="Arial"/>
              </a:defRPr>
            </a:lvl1pPr>
          </a:lstStyle>
          <a:p>
            <a:pPr indent="0" algn="r">
              <a:lnSpc>
                <a:spcPct val="100000"/>
              </a:lnSpc>
              <a:buNone/>
              <a:tabLst>
                <a:tab pos="0" algn="l"/>
              </a:tabLst>
            </a:pPr>
            <a:fld id="{B64D1E6D-B565-4BC7-BC71-D3EAD3526169}" type="slidenum">
              <a:rPr lang="ro" sz="1000" b="0" u="none" strike="noStrike">
                <a:solidFill>
                  <a:schemeClr val="dk2"/>
                </a:solidFill>
                <a:uFillTx/>
                <a:latin typeface="Arial"/>
                <a:ea typeface="Arial"/>
              </a:rPr>
              <a:t>‹#›</a:t>
            </a:fld>
            <a:endParaRPr lang="en-US" sz="1000" b="0" u="none" strike="noStrike">
              <a:solidFill>
                <a:srgbClr val="000000"/>
              </a:solidFill>
              <a:uFillTx/>
              <a:latin typeface="Times New Roman"/>
            </a:endParaRPr>
          </a:p>
        </p:txBody>
      </p:sp>
    </p:spTree>
  </p:cSld>
  <p:clrMap bg1="lt1" tx1="dk1" bg2="dk2" tx2="lt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hyperlink" Target="https://mindmapai.app/" TargetMode="External"/><Relationship Id="rId3" Type="http://schemas.openxmlformats.org/officeDocument/2006/relationships/image" Target="../media/image6.jpeg"/><Relationship Id="rId7" Type="http://schemas.openxmlformats.org/officeDocument/2006/relationships/hyperlink" Target="https://mylens.ai/"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napkin.ai/" TargetMode="External"/><Relationship Id="rId5" Type="http://schemas.openxmlformats.org/officeDocument/2006/relationships/hyperlink" Target="https://www.lummi.ai/" TargetMode="External"/><Relationship Id="rId10" Type="http://schemas.openxmlformats.org/officeDocument/2006/relationships/hyperlink" Target="https://web.diffit.me/" TargetMode="External"/><Relationship Id="rId4" Type="http://schemas.openxmlformats.org/officeDocument/2006/relationships/hyperlink" Target="https://ideogram.ai/t/explore" TargetMode="External"/><Relationship Id="rId9" Type="http://schemas.openxmlformats.org/officeDocument/2006/relationships/hyperlink" Target="https://www.magicschool.ai/"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gamma.app/docs/MindMap-AI-c2z8f13mx3reap3" TargetMode="External"/><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hyperlink" Target="https://curipod.com/" TargetMode="External"/><Relationship Id="rId3" Type="http://schemas.openxmlformats.org/officeDocument/2006/relationships/image" Target="../media/image3.jpeg"/><Relationship Id="rId7" Type="http://schemas.openxmlformats.org/officeDocument/2006/relationships/hyperlink" Target="https://gamma.app/"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notebooklm.google.com/?original_referer=https:%2F%2Fwww.google.com%23&amp;pli=1" TargetMode="External"/><Relationship Id="rId5" Type="http://schemas.openxmlformats.org/officeDocument/2006/relationships/hyperlink" Target="https://www.briskteaching.com/" TargetMode="External"/><Relationship Id="rId4" Type="http://schemas.openxmlformats.org/officeDocument/2006/relationships/hyperlink" Target="https://twee.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lidesorator.com/" TargetMode="External"/><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hyperlink" Target="https://goblin.tools/" TargetMode="External"/><Relationship Id="rId5" Type="http://schemas.openxmlformats.org/officeDocument/2006/relationships/hyperlink" Target="https://snorkl.app/" TargetMode="External"/><Relationship Id="rId4" Type="http://schemas.openxmlformats.org/officeDocument/2006/relationships/hyperlink" Target="https://www.riffusion.com/"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elevenlabs.io/" TargetMode="External"/><Relationship Id="rId7" Type="http://schemas.openxmlformats.org/officeDocument/2006/relationships/hyperlink" Target="https://theresanaiforthat.com/" TargetMode="External"/><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hyperlink" Target="https://otter.ai/" TargetMode="External"/><Relationship Id="rId5" Type="http://schemas.openxmlformats.org/officeDocument/2006/relationships/hyperlink" Target="https://www.classpoint.app/" TargetMode="External"/><Relationship Id="rId4" Type="http://schemas.openxmlformats.org/officeDocument/2006/relationships/hyperlink" Target="https://quizizz.com/?lng=e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46" name="Google Shape;54;p13"/>
          <p:cNvSpPr/>
          <p:nvPr/>
        </p:nvSpPr>
        <p:spPr>
          <a:xfrm>
            <a:off x="1079640" y="951120"/>
            <a:ext cx="4344840" cy="1834920"/>
          </a:xfrm>
          <a:prstGeom prst="rect">
            <a:avLst/>
          </a:prstGeom>
          <a:noFill/>
          <a:ln w="0">
            <a:noFill/>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tabLst>
                <a:tab pos="0" algn="l"/>
              </a:tabLst>
            </a:pPr>
            <a:endParaRPr lang="en-US" sz="3000" b="0" u="none" strike="noStrike">
              <a:solidFill>
                <a:srgbClr val="000000"/>
              </a:solidFill>
              <a:uFillTx/>
              <a:latin typeface="Arial"/>
            </a:endParaRPr>
          </a:p>
          <a:p>
            <a:pPr algn="ctr">
              <a:lnSpc>
                <a:spcPct val="100000"/>
              </a:lnSpc>
              <a:tabLst>
                <a:tab pos="0" algn="l"/>
              </a:tabLst>
            </a:pPr>
            <a:r>
              <a:rPr lang="ro" sz="3000" b="0" u="none" strike="noStrike">
                <a:solidFill>
                  <a:srgbClr val="0B5394"/>
                </a:solidFill>
                <a:uFillTx/>
                <a:latin typeface="Lobster"/>
                <a:ea typeface="Lobster"/>
              </a:rPr>
              <a:t>MOBILITATE ERASMUS+</a:t>
            </a:r>
            <a:endParaRPr lang="en-US" sz="3000" b="0" u="none" strike="noStrike">
              <a:solidFill>
                <a:srgbClr val="000000"/>
              </a:solidFill>
              <a:uFillTx/>
              <a:latin typeface="Arial"/>
            </a:endParaRPr>
          </a:p>
          <a:p>
            <a:pPr algn="ctr">
              <a:lnSpc>
                <a:spcPct val="100000"/>
              </a:lnSpc>
              <a:tabLst>
                <a:tab pos="0" algn="l"/>
              </a:tabLst>
            </a:pPr>
            <a:r>
              <a:rPr lang="ro" sz="3000" b="0" u="none" strike="noStrike">
                <a:solidFill>
                  <a:srgbClr val="0B5394"/>
                </a:solidFill>
                <a:uFillTx/>
                <a:latin typeface="Lobster"/>
                <a:ea typeface="Lobster"/>
              </a:rPr>
              <a:t>12-16 MAI 2025</a:t>
            </a:r>
            <a:endParaRPr lang="en-US" sz="3000" b="0" u="none" strike="noStrike">
              <a:solidFill>
                <a:srgbClr val="000000"/>
              </a:solidFill>
              <a:uFillTx/>
              <a:latin typeface="Arial"/>
            </a:endParaRPr>
          </a:p>
          <a:p>
            <a:pPr algn="ctr">
              <a:lnSpc>
                <a:spcPct val="100000"/>
              </a:lnSpc>
              <a:tabLst>
                <a:tab pos="0" algn="l"/>
              </a:tabLst>
            </a:pPr>
            <a:r>
              <a:rPr lang="ro" sz="3000" b="0" u="none" strike="noStrike">
                <a:solidFill>
                  <a:srgbClr val="0B5394"/>
                </a:solidFill>
                <a:uFillTx/>
                <a:latin typeface="Lobster"/>
                <a:ea typeface="Lobster"/>
              </a:rPr>
              <a:t>GRECIA – ATENA</a:t>
            </a:r>
            <a:endParaRPr lang="en-US" sz="3000" b="0" u="none" strike="noStrike">
              <a:solidFill>
                <a:srgbClr val="000000"/>
              </a:solidFill>
              <a:uFillTx/>
              <a:latin typeface="Arial"/>
            </a:endParaRPr>
          </a:p>
          <a:p>
            <a:pPr algn="ctr">
              <a:lnSpc>
                <a:spcPct val="100000"/>
              </a:lnSpc>
              <a:tabLst>
                <a:tab pos="0" algn="l"/>
              </a:tabLst>
            </a:pPr>
            <a:endParaRPr lang="en-US" sz="3000" b="0" u="none" strike="noStrike">
              <a:solidFill>
                <a:srgbClr val="000000"/>
              </a:solidFill>
              <a:uFillTx/>
              <a:latin typeface="Arial"/>
            </a:endParaRPr>
          </a:p>
        </p:txBody>
      </p:sp>
      <p:pic>
        <p:nvPicPr>
          <p:cNvPr id="47" name="Google Shape;55;p13"/>
          <p:cNvPicPr/>
          <p:nvPr/>
        </p:nvPicPr>
        <p:blipFill>
          <a:blip r:embed="rId4"/>
          <a:stretch/>
        </p:blipFill>
        <p:spPr>
          <a:xfrm>
            <a:off x="7246440" y="120600"/>
            <a:ext cx="1794600" cy="512280"/>
          </a:xfrm>
          <a:prstGeom prst="rect">
            <a:avLst/>
          </a:prstGeom>
          <a:noFill/>
          <a:ln w="0">
            <a:noFill/>
          </a:ln>
        </p:spPr>
      </p:pic>
      <p:sp>
        <p:nvSpPr>
          <p:cNvPr id="48" name="Google Shape;56;p13"/>
          <p:cNvSpPr/>
          <p:nvPr/>
        </p:nvSpPr>
        <p:spPr>
          <a:xfrm>
            <a:off x="1473480" y="3696840"/>
            <a:ext cx="7795080" cy="13255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500" b="1" u="none" strike="noStrike">
                <a:solidFill>
                  <a:srgbClr val="05364A"/>
                </a:solidFill>
                <a:uFillTx/>
                <a:latin typeface="Arial"/>
                <a:ea typeface="Arial"/>
              </a:rPr>
              <a:t>Prof. Zubașcu-Andreica Florica – Inspectoratul Școlar Brașov</a:t>
            </a:r>
            <a:endParaRPr lang="en-US" sz="1500" b="0" u="none" strike="noStrike">
              <a:solidFill>
                <a:srgbClr val="000000"/>
              </a:solidFill>
              <a:uFillTx/>
              <a:latin typeface="Arial"/>
            </a:endParaRPr>
          </a:p>
          <a:p>
            <a:pPr>
              <a:lnSpc>
                <a:spcPct val="100000"/>
              </a:lnSpc>
              <a:tabLst>
                <a:tab pos="0" algn="l"/>
              </a:tabLst>
            </a:pPr>
            <a:r>
              <a:rPr lang="ro" sz="1500" b="1" u="none" strike="noStrike">
                <a:solidFill>
                  <a:srgbClr val="05364A"/>
                </a:solidFill>
                <a:uFillTx/>
                <a:latin typeface="Arial"/>
                <a:ea typeface="Arial"/>
              </a:rPr>
              <a:t>Prof.  Coconete Mihaela – Școala Gimnanzială Holbav</a:t>
            </a:r>
            <a:endParaRPr lang="en-US" sz="1500" b="0" u="none" strike="noStrike">
              <a:solidFill>
                <a:srgbClr val="000000"/>
              </a:solidFill>
              <a:uFillTx/>
              <a:latin typeface="Arial"/>
            </a:endParaRPr>
          </a:p>
          <a:p>
            <a:pPr>
              <a:lnSpc>
                <a:spcPct val="100000"/>
              </a:lnSpc>
              <a:tabLst>
                <a:tab pos="0" algn="l"/>
              </a:tabLst>
            </a:pPr>
            <a:r>
              <a:rPr lang="ro" sz="1500" b="1" u="none" strike="noStrike">
                <a:solidFill>
                  <a:srgbClr val="05364A"/>
                </a:solidFill>
                <a:uFillTx/>
                <a:latin typeface="Arial"/>
                <a:ea typeface="Arial"/>
              </a:rPr>
              <a:t>Prof. Mija Anamaria – Școala Gimnazială „Ovid Densusianu”-Făgăraș</a:t>
            </a:r>
            <a:endParaRPr lang="en-US" sz="1500" b="0" u="none" strike="noStrike">
              <a:solidFill>
                <a:srgbClr val="000000"/>
              </a:solidFill>
              <a:uFillTx/>
              <a:latin typeface="Arial"/>
            </a:endParaRPr>
          </a:p>
          <a:p>
            <a:pPr>
              <a:lnSpc>
                <a:spcPct val="100000"/>
              </a:lnSpc>
              <a:tabLst>
                <a:tab pos="0" algn="l"/>
              </a:tabLst>
            </a:pPr>
            <a:endParaRPr lang="en-US" sz="1800" b="0" u="none" strike="noStrike">
              <a:solidFill>
                <a:srgbClr val="000000"/>
              </a:solidFill>
              <a:uFillTx/>
              <a:latin typeface="Arial"/>
            </a:endParaRPr>
          </a:p>
          <a:p>
            <a:pPr>
              <a:lnSpc>
                <a:spcPct val="100000"/>
              </a:lnSpc>
              <a:tabLst>
                <a:tab pos="0" algn="l"/>
              </a:tabLst>
            </a:pPr>
            <a:endParaRPr lang="en-US" sz="1800" b="0" u="none" strike="noStrike">
              <a:solidFill>
                <a:srgbClr val="000000"/>
              </a:solidFill>
              <a:uFillTx/>
              <a:latin typeface="Arial"/>
            </a:endParaRPr>
          </a:p>
        </p:txBody>
      </p:sp>
      <p:sp>
        <p:nvSpPr>
          <p:cNvPr id="49" name="Google Shape;57;p13"/>
          <p:cNvSpPr/>
          <p:nvPr/>
        </p:nvSpPr>
        <p:spPr>
          <a:xfrm>
            <a:off x="160560" y="120600"/>
            <a:ext cx="7085520" cy="6829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200" b="1" u="none" strike="noStrike">
                <a:solidFill>
                  <a:schemeClr val="dk2"/>
                </a:solidFill>
                <a:uFillTx/>
                <a:latin typeface="Arial"/>
                <a:ea typeface="Arial"/>
              </a:rPr>
              <a:t>Erasmus+ learning agreement - Job shadowing/Courses and training/Teaching assignments</a:t>
            </a:r>
            <a:endParaRPr lang="en-US" sz="1200" b="0" u="none" strike="noStrike">
              <a:solidFill>
                <a:srgbClr val="000000"/>
              </a:solidFill>
              <a:uFillTx/>
              <a:latin typeface="Arial"/>
            </a:endParaRPr>
          </a:p>
          <a:p>
            <a:pPr>
              <a:lnSpc>
                <a:spcPct val="100000"/>
              </a:lnSpc>
              <a:tabLst>
                <a:tab pos="0" algn="l"/>
              </a:tabLst>
            </a:pPr>
            <a:r>
              <a:rPr lang="ro" sz="1200" b="1" u="none" strike="noStrike">
                <a:solidFill>
                  <a:schemeClr val="dk2"/>
                </a:solidFill>
                <a:uFillTx/>
                <a:latin typeface="Arial"/>
                <a:ea typeface="Arial"/>
              </a:rPr>
              <a:t>Mobility ID: 13020-MOB-0019</a:t>
            </a:r>
            <a:endParaRPr lang="en-US" sz="1200" b="0" u="none" strike="noStrike">
              <a:solidFill>
                <a:srgbClr val="000000"/>
              </a:solidFill>
              <a:uFillTx/>
              <a:latin typeface="Arial"/>
            </a:endParaRPr>
          </a:p>
          <a:p>
            <a:pPr>
              <a:lnSpc>
                <a:spcPct val="100000"/>
              </a:lnSpc>
              <a:tabLst>
                <a:tab pos="0" algn="l"/>
              </a:tabLst>
            </a:pPr>
            <a:r>
              <a:rPr lang="ro" sz="1200" b="1" u="none" strike="noStrike">
                <a:solidFill>
                  <a:schemeClr val="dk2"/>
                </a:solidFill>
                <a:uFillTx/>
                <a:latin typeface="Arial"/>
                <a:ea typeface="Arial"/>
              </a:rPr>
              <a:t>Project code: 2024-1-RO01-KA121-SCH-000213020</a:t>
            </a:r>
            <a:endParaRPr lang="en-US" sz="1200" b="0" u="none" strike="noStrike">
              <a:solidFill>
                <a:srgbClr val="000000"/>
              </a:solidFill>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50" name="Google Shape;62;p14"/>
          <p:cNvSpPr/>
          <p:nvPr/>
        </p:nvSpPr>
        <p:spPr>
          <a:xfrm>
            <a:off x="1942200" y="1393200"/>
            <a:ext cx="6750360" cy="31474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a:lnSpc>
                <a:spcPct val="100000"/>
              </a:lnSpc>
              <a:tabLst>
                <a:tab pos="0" algn="l"/>
              </a:tabLst>
            </a:pPr>
            <a:r>
              <a:rPr lang="ro" sz="1500" b="1" u="none" strike="noStrike">
                <a:solidFill>
                  <a:srgbClr val="0B5394"/>
                </a:solidFill>
                <a:uFillTx/>
                <a:latin typeface="Verdana"/>
                <a:ea typeface="Verdana"/>
              </a:rPr>
              <a:t>DIVERSITY, INCLUSION, GENDER EQUALITY ADRESSED BY EDTECH: THE MULTILITERACY REVOLUTION – THE GLOBAL CLASSROOM TOOLKIT: MULTILITERACIES, ICT &amp; MIXED METHODS</a:t>
            </a:r>
            <a:endParaRPr lang="en-US" sz="1500" b="0" u="none" strike="noStrike">
              <a:solidFill>
                <a:srgbClr val="000000"/>
              </a:solidFill>
              <a:uFillTx/>
              <a:latin typeface="Arial"/>
            </a:endParaRPr>
          </a:p>
          <a:p>
            <a:pPr algn="ctr">
              <a:lnSpc>
                <a:spcPct val="100000"/>
              </a:lnSpc>
              <a:tabLst>
                <a:tab pos="0" algn="l"/>
              </a:tabLst>
            </a:pPr>
            <a:endParaRPr lang="en-US" sz="1500" b="0" u="none" strike="noStrike">
              <a:solidFill>
                <a:srgbClr val="000000"/>
              </a:solidFill>
              <a:uFillTx/>
              <a:latin typeface="Arial"/>
            </a:endParaRPr>
          </a:p>
          <a:p>
            <a:pPr algn="ctr">
              <a:lnSpc>
                <a:spcPct val="100000"/>
              </a:lnSpc>
              <a:tabLst>
                <a:tab pos="0" algn="l"/>
              </a:tabLst>
            </a:pPr>
            <a:endParaRPr lang="en-US" sz="1500" b="0" u="none" strike="noStrike">
              <a:solidFill>
                <a:srgbClr val="000000"/>
              </a:solidFill>
              <a:uFillTx/>
              <a:latin typeface="Arial"/>
            </a:endParaRPr>
          </a:p>
          <a:p>
            <a:pPr algn="ctr">
              <a:lnSpc>
                <a:spcPct val="100000"/>
              </a:lnSpc>
              <a:tabLst>
                <a:tab pos="0" algn="l"/>
              </a:tabLst>
            </a:pPr>
            <a:endParaRPr lang="en-US" sz="1500" b="0" u="none" strike="noStrike">
              <a:solidFill>
                <a:srgbClr val="000000"/>
              </a:solidFill>
              <a:uFillTx/>
              <a:latin typeface="Arial"/>
            </a:endParaRPr>
          </a:p>
          <a:p>
            <a:pPr algn="ctr">
              <a:lnSpc>
                <a:spcPct val="100000"/>
              </a:lnSpc>
              <a:tabLst>
                <a:tab pos="0" algn="l"/>
              </a:tabLst>
            </a:pPr>
            <a:r>
              <a:rPr lang="ro" sz="1500" b="1" u="none" strike="noStrike">
                <a:solidFill>
                  <a:srgbClr val="0B5394"/>
                </a:solidFill>
                <a:uFillTx/>
                <a:latin typeface="Verdana"/>
                <a:ea typeface="Verdana"/>
              </a:rPr>
              <a:t>DIVERSITATE, INCLUZIUNE,EGALITATE DE GEN ABORDATE DE EDTECH: REVOLUȚIA MULTILITETAȚIEI– SALA DE CLASĂ GLOBALĂ, SETUL DE INSTRUMENTE: MULTILITERAȚIA, TIC ȘI METODE MIXTE</a:t>
            </a:r>
            <a:endParaRPr lang="en-US" sz="15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p:txBody>
      </p:sp>
      <p:pic>
        <p:nvPicPr>
          <p:cNvPr id="51" name="Google Shape;63;p14"/>
          <p:cNvPicPr/>
          <p:nvPr/>
        </p:nvPicPr>
        <p:blipFill>
          <a:blip r:embed="rId4"/>
          <a:stretch/>
        </p:blipFill>
        <p:spPr>
          <a:xfrm>
            <a:off x="487440" y="294840"/>
            <a:ext cx="1636920" cy="3515760"/>
          </a:xfrm>
          <a:prstGeom prst="rect">
            <a:avLst/>
          </a:prstGeom>
          <a:noFill/>
          <a:ln w="0">
            <a:noFill/>
          </a:ln>
        </p:spPr>
      </p:pic>
      <p:pic>
        <p:nvPicPr>
          <p:cNvPr id="52" name="Google Shape;64;p14"/>
          <p:cNvPicPr/>
          <p:nvPr/>
        </p:nvPicPr>
        <p:blipFill>
          <a:blip r:embed="rId5"/>
          <a:stretch/>
        </p:blipFill>
        <p:spPr>
          <a:xfrm flipH="1">
            <a:off x="5457240" y="171720"/>
            <a:ext cx="1552320" cy="1314720"/>
          </a:xfrm>
          <a:prstGeom prst="rect">
            <a:avLst/>
          </a:prstGeom>
          <a:noFill/>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53" name="Google Shape;69;p15"/>
          <p:cNvSpPr/>
          <p:nvPr/>
        </p:nvSpPr>
        <p:spPr>
          <a:xfrm>
            <a:off x="951120" y="2304000"/>
            <a:ext cx="6683760" cy="77760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300" b="1" u="none" strike="noStrike">
                <a:solidFill>
                  <a:srgbClr val="0B5394"/>
                </a:solidFill>
                <a:uFillTx/>
                <a:latin typeface="Arial"/>
                <a:ea typeface="Arial"/>
              </a:rPr>
              <a:t>Prin acest curs este valorificată tehnologia pentru învățarea globală, este explorat modul în care acesta poate elimina barierele geografice și poate conecta elevii cu numeroși colegi și culturi din întreaga lume.</a:t>
            </a:r>
            <a:endParaRPr lang="en-US" sz="1300" b="0" u="none" strike="noStrike">
              <a:solidFill>
                <a:srgbClr val="000000"/>
              </a:solidFill>
              <a:uFillTx/>
              <a:latin typeface="Arial"/>
            </a:endParaRPr>
          </a:p>
        </p:txBody>
      </p:sp>
      <p:sp>
        <p:nvSpPr>
          <p:cNvPr id="54" name="Google Shape;70;p15"/>
          <p:cNvSpPr/>
          <p:nvPr/>
        </p:nvSpPr>
        <p:spPr>
          <a:xfrm>
            <a:off x="1444320" y="3402360"/>
            <a:ext cx="6255000" cy="10364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400" b="1" u="none" strike="noStrike">
                <a:solidFill>
                  <a:srgbClr val="0B5394"/>
                </a:solidFill>
                <a:uFillTx/>
                <a:latin typeface="Arial"/>
                <a:ea typeface="Arial"/>
              </a:rPr>
              <a:t>Învățarea de  strategii pentru a integra tehnologia și multilingvismul pentru a încuraja gândirea critică, rezolvarea problemelor și comunicarea eficientă între culturi, a reprezentat un alt scop al acestui curs.</a:t>
            </a:r>
            <a:endParaRPr lang="en-US" sz="1400" b="0" u="none" strike="noStrike">
              <a:solidFill>
                <a:srgbClr val="000000"/>
              </a:solidFill>
              <a:uFillTx/>
              <a:latin typeface="Arial"/>
            </a:endParaRPr>
          </a:p>
        </p:txBody>
      </p:sp>
      <p:sp>
        <p:nvSpPr>
          <p:cNvPr id="55" name="Google Shape;71;p15"/>
          <p:cNvSpPr/>
          <p:nvPr/>
        </p:nvSpPr>
        <p:spPr>
          <a:xfrm>
            <a:off x="1444320" y="1071720"/>
            <a:ext cx="7326720" cy="10364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400" b="1" u="none" strike="noStrike">
                <a:solidFill>
                  <a:srgbClr val="0B5394"/>
                </a:solidFill>
                <a:uFillTx/>
                <a:latin typeface="Arial"/>
                <a:ea typeface="Arial"/>
              </a:rPr>
              <a:t>Acest curs și-a propus să vină în sprijinul cadrelor didactice cu numeroase cunoștințe și abilități necesare pentru a integra tehnologia și diverse practici de comunicare (multiliterație), pentru a promova o experiență dinamică și incluzivă în sala de clasă globală pentru elevi.</a:t>
            </a:r>
            <a:endParaRPr lang="en-US" sz="1400" b="0" u="none" strike="noStrike">
              <a:solidFill>
                <a:srgbClr val="000000"/>
              </a:solidFill>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56" name="Google Shape;76;p16"/>
          <p:cNvSpPr/>
          <p:nvPr/>
        </p:nvSpPr>
        <p:spPr>
          <a:xfrm>
            <a:off x="571680" y="406440"/>
            <a:ext cx="2857320" cy="571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2500" b="0" u="none" strike="noStrike">
                <a:solidFill>
                  <a:srgbClr val="05364A"/>
                </a:solidFill>
                <a:uFillTx/>
                <a:latin typeface="Lobster"/>
                <a:ea typeface="Lobster"/>
              </a:rPr>
              <a:t>DAY 1 – 12.05.2025</a:t>
            </a:r>
            <a:endParaRPr lang="en-US" sz="2500" b="0" u="none" strike="noStrike">
              <a:solidFill>
                <a:srgbClr val="000000"/>
              </a:solidFill>
              <a:uFillTx/>
              <a:latin typeface="Arial"/>
            </a:endParaRPr>
          </a:p>
        </p:txBody>
      </p:sp>
      <p:sp>
        <p:nvSpPr>
          <p:cNvPr id="57" name="Google Shape;77;p16"/>
          <p:cNvSpPr/>
          <p:nvPr/>
        </p:nvSpPr>
        <p:spPr>
          <a:xfrm>
            <a:off x="523800" y="1143000"/>
            <a:ext cx="8557200" cy="34286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marL="457200" indent="457200">
              <a:lnSpc>
                <a:spcPct val="100000"/>
              </a:lnSpc>
              <a:tabLst>
                <a:tab pos="0" algn="l"/>
              </a:tabLst>
            </a:pPr>
            <a:endParaRPr lang="en-US" sz="1600" b="0" u="none" strike="noStrike">
              <a:solidFill>
                <a:srgbClr val="000000"/>
              </a:solidFill>
              <a:uFillTx/>
              <a:latin typeface="Arial"/>
            </a:endParaRPr>
          </a:p>
          <a:p>
            <a:pPr marL="457200" indent="-330120">
              <a:lnSpc>
                <a:spcPct val="100000"/>
              </a:lnSpc>
              <a:buClr>
                <a:srgbClr val="0B5394"/>
              </a:buClr>
              <a:buFont typeface="Verdana"/>
              <a:buChar char="❏"/>
              <a:tabLst>
                <a:tab pos="0" algn="l"/>
              </a:tabLst>
            </a:pPr>
            <a:r>
              <a:rPr lang="ro" sz="1600" b="1" u="none" strike="noStrike">
                <a:solidFill>
                  <a:srgbClr val="0B5394"/>
                </a:solidFill>
                <a:uFillTx/>
                <a:latin typeface="Verdana"/>
                <a:ea typeface="Verdana"/>
              </a:rPr>
              <a:t>Prezentarea  generala a cursului</a:t>
            </a:r>
            <a:endParaRPr lang="en-US" sz="1600" b="0" u="none" strike="noStrike">
              <a:solidFill>
                <a:srgbClr val="000000"/>
              </a:solidFill>
              <a:uFillTx/>
              <a:latin typeface="Arial"/>
            </a:endParaRPr>
          </a:p>
          <a:p>
            <a:pPr marL="457200" indent="-330120">
              <a:lnSpc>
                <a:spcPct val="100000"/>
              </a:lnSpc>
              <a:buClr>
                <a:srgbClr val="0B5394"/>
              </a:buClr>
              <a:buFont typeface="Verdana"/>
              <a:buChar char="❏"/>
              <a:tabLst>
                <a:tab pos="0" algn="l"/>
              </a:tabLst>
            </a:pPr>
            <a:r>
              <a:rPr lang="ro" sz="1600" b="1" u="none" strike="noStrike">
                <a:solidFill>
                  <a:srgbClr val="0B5394"/>
                </a:solidFill>
                <a:uFillTx/>
                <a:latin typeface="Verdana"/>
                <a:ea typeface="Verdana"/>
              </a:rPr>
              <a:t>Introducere în multiliterație (cuprinde atât abilitățile tradiționale, cât și cele digitale)</a:t>
            </a:r>
            <a:endParaRPr lang="en-US" sz="1600" b="0" u="none" strike="noStrike">
              <a:solidFill>
                <a:srgbClr val="000000"/>
              </a:solidFill>
              <a:uFillTx/>
              <a:latin typeface="Arial"/>
            </a:endParaRPr>
          </a:p>
          <a:p>
            <a:pPr marL="457200" indent="-330120">
              <a:lnSpc>
                <a:spcPct val="100000"/>
              </a:lnSpc>
              <a:buClr>
                <a:srgbClr val="0B5394"/>
              </a:buClr>
              <a:buFont typeface="Verdana"/>
              <a:buChar char="❏"/>
              <a:tabLst>
                <a:tab pos="0" algn="l"/>
              </a:tabLst>
            </a:pPr>
            <a:r>
              <a:rPr lang="ro" sz="1600" b="1" u="none" strike="noStrike">
                <a:solidFill>
                  <a:srgbClr val="0B5394"/>
                </a:solidFill>
                <a:uFillTx/>
                <a:latin typeface="Verdana"/>
                <a:ea typeface="Verdana"/>
              </a:rPr>
              <a:t>Strategii de învățare îmbunătățite prin tehnologie:  </a:t>
            </a:r>
            <a:endParaRPr lang="en-US" sz="1600" b="0" u="none" strike="noStrike">
              <a:solidFill>
                <a:srgbClr val="000000"/>
              </a:solidFill>
              <a:uFillTx/>
              <a:latin typeface="Arial"/>
            </a:endParaRPr>
          </a:p>
          <a:p>
            <a:pPr marL="1828800" lvl="3" indent="-330120">
              <a:lnSpc>
                <a:spcPct val="100000"/>
              </a:lnSpc>
              <a:buClr>
                <a:srgbClr val="0B5394"/>
              </a:buClr>
              <a:buFont typeface="Verdana"/>
              <a:buChar char="●"/>
              <a:tabLst>
                <a:tab pos="0" algn="l"/>
              </a:tabLst>
            </a:pPr>
            <a:r>
              <a:rPr lang="ro" sz="1600" b="1" u="none" strike="noStrike">
                <a:solidFill>
                  <a:srgbClr val="0B5394"/>
                </a:solidFill>
                <a:uFillTx/>
                <a:latin typeface="Verdana"/>
                <a:ea typeface="Verdana"/>
              </a:rPr>
              <a:t> gamificarea (website-uri, comunităti online)</a:t>
            </a:r>
            <a:endParaRPr lang="en-US" sz="1600" b="0" u="none" strike="noStrike">
              <a:solidFill>
                <a:srgbClr val="000000"/>
              </a:solidFill>
              <a:uFillTx/>
              <a:latin typeface="Arial"/>
            </a:endParaRPr>
          </a:p>
          <a:p>
            <a:pPr marL="1828800" lvl="3" indent="-330120">
              <a:lnSpc>
                <a:spcPct val="100000"/>
              </a:lnSpc>
              <a:buClr>
                <a:srgbClr val="0B5394"/>
              </a:buClr>
              <a:buFont typeface="Verdana"/>
              <a:buChar char="●"/>
              <a:tabLst>
                <a:tab pos="0" algn="l"/>
              </a:tabLst>
            </a:pPr>
            <a:r>
              <a:rPr lang="ro" sz="1600" b="1" u="none" strike="noStrike">
                <a:solidFill>
                  <a:srgbClr val="0B5394"/>
                </a:solidFill>
                <a:uFillTx/>
                <a:latin typeface="Verdana"/>
                <a:ea typeface="Verdana"/>
              </a:rPr>
              <a:t> învățarea bazată pe proiecte </a:t>
            </a:r>
            <a:endParaRPr lang="en-US" sz="1600" b="0" u="none" strike="noStrike">
              <a:solidFill>
                <a:srgbClr val="000000"/>
              </a:solidFill>
              <a:uFillTx/>
              <a:latin typeface="Arial"/>
            </a:endParaRPr>
          </a:p>
          <a:p>
            <a:pPr marL="1828800" lvl="3" indent="-330120">
              <a:lnSpc>
                <a:spcPct val="100000"/>
              </a:lnSpc>
              <a:buClr>
                <a:srgbClr val="0B5394"/>
              </a:buClr>
              <a:buFont typeface="Verdana"/>
              <a:buChar char="●"/>
              <a:tabLst>
                <a:tab pos="0" algn="l"/>
              </a:tabLst>
            </a:pPr>
            <a:r>
              <a:rPr lang="ro" sz="1600" b="1" u="none" strike="noStrike">
                <a:solidFill>
                  <a:srgbClr val="0B5394"/>
                </a:solidFill>
                <a:uFillTx/>
                <a:latin typeface="Verdana"/>
                <a:ea typeface="Verdana"/>
              </a:rPr>
              <a:t> învățarea mixtă.</a:t>
            </a:r>
            <a:endParaRPr lang="en-US" sz="1600" b="0" u="none" strike="noStrike">
              <a:solidFill>
                <a:srgbClr val="000000"/>
              </a:solidFill>
              <a:uFillTx/>
              <a:latin typeface="Arial"/>
            </a:endParaRPr>
          </a:p>
          <a:p>
            <a:pPr marL="1371600">
              <a:lnSpc>
                <a:spcPct val="100000"/>
              </a:lnSpc>
              <a:tabLst>
                <a:tab pos="0" algn="l"/>
              </a:tabLst>
            </a:pPr>
            <a:endParaRPr lang="en-US" sz="1600" b="0" u="none" strike="noStrike">
              <a:solidFill>
                <a:srgbClr val="000000"/>
              </a:solidFill>
              <a:uFillTx/>
              <a:latin typeface="Arial"/>
            </a:endParaRPr>
          </a:p>
        </p:txBody>
      </p:sp>
      <p:pic>
        <p:nvPicPr>
          <p:cNvPr id="58" name="Google Shape;78;p16"/>
          <p:cNvPicPr/>
          <p:nvPr/>
        </p:nvPicPr>
        <p:blipFill>
          <a:blip r:embed="rId3"/>
          <a:stretch/>
        </p:blipFill>
        <p:spPr>
          <a:xfrm>
            <a:off x="5933880" y="2903760"/>
            <a:ext cx="2857320" cy="1904760"/>
          </a:xfrm>
          <a:prstGeom prst="rect">
            <a:avLst/>
          </a:prstGeom>
          <a:noFill/>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pic>
        <p:nvPicPr>
          <p:cNvPr id="59" name="Google Shape;83;p17"/>
          <p:cNvPicPr/>
          <p:nvPr/>
        </p:nvPicPr>
        <p:blipFill>
          <a:blip r:embed="rId4"/>
          <a:stretch/>
        </p:blipFill>
        <p:spPr>
          <a:xfrm>
            <a:off x="4219200" y="1462320"/>
            <a:ext cx="4678200" cy="2917800"/>
          </a:xfrm>
          <a:prstGeom prst="rect">
            <a:avLst/>
          </a:prstGeom>
          <a:noFill/>
          <a:ln w="0">
            <a:noFill/>
          </a:ln>
        </p:spPr>
      </p:pic>
      <p:sp>
        <p:nvSpPr>
          <p:cNvPr id="60" name="Google Shape;84;p17"/>
          <p:cNvSpPr/>
          <p:nvPr/>
        </p:nvSpPr>
        <p:spPr>
          <a:xfrm>
            <a:off x="576000" y="616320"/>
            <a:ext cx="3241080" cy="41655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marL="457200" indent="-343080">
              <a:lnSpc>
                <a:spcPct val="100000"/>
              </a:lnSpc>
              <a:buClr>
                <a:srgbClr val="0B5394"/>
              </a:buClr>
              <a:buFont typeface="Arial"/>
              <a:buChar char="●"/>
            </a:pPr>
            <a:r>
              <a:rPr lang="ro" sz="1800" b="1" u="none" strike="noStrike">
                <a:solidFill>
                  <a:srgbClr val="0B5394"/>
                </a:solidFill>
                <a:uFillTx/>
                <a:latin typeface="Arial"/>
                <a:ea typeface="Arial"/>
              </a:rPr>
              <a:t>Literația Lingvistică:</a:t>
            </a:r>
            <a:r>
              <a:rPr lang="ro" sz="1800" b="0" u="none" strike="noStrike">
                <a:solidFill>
                  <a:srgbClr val="0B5394"/>
                </a:solidFill>
                <a:uFillTx/>
                <a:latin typeface="Arial"/>
                <a:ea typeface="Arial"/>
              </a:rPr>
              <a:t> înțelegerea și utilizarea eficientă a limbajului</a:t>
            </a:r>
            <a:endParaRPr lang="en-US" sz="1800" b="0" u="none" strike="noStrike">
              <a:solidFill>
                <a:srgbClr val="000000"/>
              </a:solidFill>
              <a:uFillTx/>
              <a:latin typeface="Arial"/>
            </a:endParaRPr>
          </a:p>
          <a:p>
            <a:pPr marL="457200" indent="-343080">
              <a:lnSpc>
                <a:spcPct val="100000"/>
              </a:lnSpc>
              <a:buClr>
                <a:srgbClr val="0B5394"/>
              </a:buClr>
              <a:buFont typeface="Arial"/>
              <a:buChar char="●"/>
            </a:pPr>
            <a:r>
              <a:rPr lang="ro" sz="1800" b="1" u="none" strike="noStrike">
                <a:solidFill>
                  <a:srgbClr val="0B5394"/>
                </a:solidFill>
                <a:uFillTx/>
                <a:latin typeface="Arial"/>
                <a:ea typeface="Arial"/>
              </a:rPr>
              <a:t>Literația Culturală: </a:t>
            </a:r>
            <a:r>
              <a:rPr lang="ro" sz="1800" b="0" u="none" strike="noStrike">
                <a:solidFill>
                  <a:srgbClr val="0B5394"/>
                </a:solidFill>
                <a:uFillTx/>
                <a:latin typeface="Arial"/>
                <a:ea typeface="Arial"/>
              </a:rPr>
              <a:t>înțelegerea și aprecierea diverselor culturi</a:t>
            </a:r>
            <a:endParaRPr lang="en-US" sz="1800" b="0" u="none" strike="noStrike">
              <a:solidFill>
                <a:srgbClr val="000000"/>
              </a:solidFill>
              <a:uFillTx/>
              <a:latin typeface="Arial"/>
            </a:endParaRPr>
          </a:p>
          <a:p>
            <a:pPr marL="457200" indent="-343080">
              <a:lnSpc>
                <a:spcPct val="100000"/>
              </a:lnSpc>
              <a:buClr>
                <a:srgbClr val="0B5394"/>
              </a:buClr>
              <a:buFont typeface="Arial"/>
              <a:buChar char="●"/>
            </a:pPr>
            <a:r>
              <a:rPr lang="ro" sz="1800" b="1" u="none" strike="noStrike">
                <a:solidFill>
                  <a:srgbClr val="0B5394"/>
                </a:solidFill>
                <a:uFillTx/>
                <a:latin typeface="Arial"/>
                <a:ea typeface="Arial"/>
              </a:rPr>
              <a:t>Literația digitală: </a:t>
            </a:r>
            <a:r>
              <a:rPr lang="ro" sz="1800" b="0" u="none" strike="noStrike">
                <a:solidFill>
                  <a:srgbClr val="0B5394"/>
                </a:solidFill>
                <a:uFillTx/>
                <a:latin typeface="Arial"/>
                <a:ea typeface="Arial"/>
              </a:rPr>
              <a:t>utilizarea eficientă a instrumentelor și tehnologiilor digitale</a:t>
            </a:r>
            <a:endParaRPr lang="en-US" sz="1800" b="0" u="none" strike="noStrike">
              <a:solidFill>
                <a:srgbClr val="000000"/>
              </a:solidFill>
              <a:uFillTx/>
              <a:latin typeface="Arial"/>
            </a:endParaRPr>
          </a:p>
          <a:p>
            <a:pPr marL="457200" indent="-343080">
              <a:lnSpc>
                <a:spcPct val="100000"/>
              </a:lnSpc>
              <a:buClr>
                <a:srgbClr val="0B5394"/>
              </a:buClr>
              <a:buFont typeface="Arial"/>
              <a:buChar char="●"/>
            </a:pPr>
            <a:r>
              <a:rPr lang="ro" sz="1800" b="1" u="none" strike="noStrike">
                <a:solidFill>
                  <a:srgbClr val="0B5394"/>
                </a:solidFill>
                <a:uFillTx/>
                <a:latin typeface="Arial"/>
                <a:ea typeface="Arial"/>
              </a:rPr>
              <a:t>Literația Media:</a:t>
            </a:r>
            <a:r>
              <a:rPr lang="ro" sz="1800" b="0" u="none" strike="noStrike">
                <a:solidFill>
                  <a:srgbClr val="0B5394"/>
                </a:solidFill>
                <a:uFillTx/>
                <a:latin typeface="Arial"/>
                <a:ea typeface="Arial"/>
              </a:rPr>
              <a:t> analizarea și evaluarea critică a conținutului media</a:t>
            </a:r>
            <a:endParaRPr lang="en-US" sz="1800" b="0" u="none" strike="noStrike">
              <a:solidFill>
                <a:srgbClr val="000000"/>
              </a:solidFill>
              <a:uFillTx/>
              <a:latin typeface="Arial"/>
            </a:endParaRPr>
          </a:p>
        </p:txBody>
      </p:sp>
      <p:sp>
        <p:nvSpPr>
          <p:cNvPr id="61" name="Google Shape;85;p17"/>
          <p:cNvSpPr/>
          <p:nvPr/>
        </p:nvSpPr>
        <p:spPr>
          <a:xfrm>
            <a:off x="1138680" y="200880"/>
            <a:ext cx="6214680" cy="4816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a:lnSpc>
                <a:spcPct val="100000"/>
              </a:lnSpc>
              <a:tabLst>
                <a:tab pos="0" algn="l"/>
              </a:tabLst>
            </a:pPr>
            <a:r>
              <a:rPr lang="ro" sz="1800" b="1" u="none" strike="noStrike">
                <a:solidFill>
                  <a:srgbClr val="0B5394"/>
                </a:solidFill>
                <a:uFillTx/>
                <a:latin typeface="Arial"/>
                <a:ea typeface="Arial"/>
              </a:rPr>
              <a:t>Multiliterația în Era Digitală</a:t>
            </a:r>
            <a:endParaRPr lang="en-US" sz="1800" b="0" u="none" strike="noStrike">
              <a:solidFill>
                <a:srgbClr val="000000"/>
              </a:solidFill>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62" name="Google Shape;90;p18"/>
          <p:cNvSpPr/>
          <p:nvPr/>
        </p:nvSpPr>
        <p:spPr>
          <a:xfrm>
            <a:off x="1446480" y="175680"/>
            <a:ext cx="3771720" cy="571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2500" b="0" u="none" strike="noStrike">
                <a:solidFill>
                  <a:srgbClr val="05364A"/>
                </a:solidFill>
                <a:uFillTx/>
                <a:latin typeface="Lobster"/>
                <a:ea typeface="Lobster"/>
              </a:rPr>
              <a:t>DAY 2 - 13.05.2025</a:t>
            </a:r>
            <a:endParaRPr lang="en-US" sz="2500" b="0" u="none" strike="noStrike">
              <a:solidFill>
                <a:srgbClr val="000000"/>
              </a:solidFill>
              <a:uFillTx/>
              <a:latin typeface="Arial"/>
            </a:endParaRPr>
          </a:p>
        </p:txBody>
      </p:sp>
      <p:sp>
        <p:nvSpPr>
          <p:cNvPr id="63" name="Google Shape;91;p18"/>
          <p:cNvSpPr/>
          <p:nvPr/>
        </p:nvSpPr>
        <p:spPr>
          <a:xfrm>
            <a:off x="857160" y="802440"/>
            <a:ext cx="7985880" cy="38721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marL="457200" indent="-317520">
              <a:lnSpc>
                <a:spcPct val="100000"/>
              </a:lnSpc>
              <a:buClr>
                <a:srgbClr val="0B5394"/>
              </a:buClr>
              <a:buFont typeface="Verdana"/>
              <a:buChar char="❏"/>
            </a:pPr>
            <a:r>
              <a:rPr lang="ro" sz="1400" b="1" u="none" strike="noStrike">
                <a:solidFill>
                  <a:srgbClr val="0B5394"/>
                </a:solidFill>
                <a:uFillTx/>
                <a:latin typeface="Verdana"/>
                <a:ea typeface="Verdana"/>
              </a:rPr>
              <a:t>CETĂȚENIE DIGITALĂ (importanța cetățeniei digitale și modul în care elevii sunt utilizatori responsabili)</a:t>
            </a:r>
            <a:endParaRPr lang="en-US" sz="1400" b="0" u="none" strike="noStrike">
              <a:solidFill>
                <a:srgbClr val="000000"/>
              </a:solidFill>
              <a:uFillTx/>
              <a:latin typeface="Arial"/>
            </a:endParaRPr>
          </a:p>
          <a:p>
            <a:pPr marL="457200" indent="-317520">
              <a:lnSpc>
                <a:spcPct val="100000"/>
              </a:lnSpc>
              <a:buClr>
                <a:srgbClr val="0B5394"/>
              </a:buClr>
              <a:buFont typeface="Verdana"/>
              <a:buChar char="❏"/>
            </a:pPr>
            <a:r>
              <a:rPr lang="ro" sz="1400" b="1" u="none" strike="noStrike">
                <a:solidFill>
                  <a:srgbClr val="0B5394"/>
                </a:solidFill>
                <a:uFillTx/>
                <a:latin typeface="Verdana"/>
                <a:ea typeface="Verdana"/>
              </a:rPr>
              <a:t>Evaluarea învățării îmbunătățite prin tehnologie:</a:t>
            </a:r>
            <a:endParaRPr lang="en-US" sz="1400" b="0" u="none" strike="noStrike">
              <a:solidFill>
                <a:srgbClr val="000000"/>
              </a:solidFill>
              <a:uFillTx/>
              <a:latin typeface="Arial"/>
            </a:endParaRPr>
          </a:p>
          <a:p>
            <a:pPr marL="1371600">
              <a:lnSpc>
                <a:spcPct val="100000"/>
              </a:lnSpc>
              <a:tabLst>
                <a:tab pos="0" algn="l"/>
              </a:tabLst>
            </a:pPr>
            <a:r>
              <a:rPr lang="ro" sz="1400" b="1" u="none" strike="noStrike">
                <a:solidFill>
                  <a:srgbClr val="0B5394"/>
                </a:solidFill>
                <a:uFillTx/>
                <a:latin typeface="Verdana"/>
                <a:ea typeface="Verdana"/>
              </a:rPr>
              <a:t>    - IDEOGRAM</a:t>
            </a:r>
            <a:endParaRPr lang="en-US" sz="1400" b="0" u="none" strike="noStrike">
              <a:solidFill>
                <a:srgbClr val="000000"/>
              </a:solidFill>
              <a:uFillTx/>
              <a:latin typeface="Arial"/>
            </a:endParaRPr>
          </a:p>
          <a:p>
            <a:pPr marL="1371600">
              <a:lnSpc>
                <a:spcPct val="100000"/>
              </a:lnSpc>
              <a:tabLst>
                <a:tab pos="0" algn="l"/>
              </a:tabLst>
            </a:pPr>
            <a:r>
              <a:rPr lang="ro" sz="1400" b="1" u="sng" strike="noStrike">
                <a:solidFill>
                  <a:schemeClr val="hlink"/>
                </a:solidFill>
                <a:uFillTx/>
                <a:latin typeface="Verdana"/>
                <a:ea typeface="Verdana"/>
                <a:hlinkClick r:id="rId4"/>
              </a:rPr>
              <a:t>https://ideogram.ai/t/explore</a:t>
            </a:r>
            <a:endParaRPr lang="en-US" sz="1400" b="0" u="none" strike="noStrike">
              <a:solidFill>
                <a:srgbClr val="000000"/>
              </a:solidFill>
              <a:uFillTx/>
              <a:latin typeface="Arial"/>
            </a:endParaRPr>
          </a:p>
          <a:p>
            <a:pPr marL="1828800">
              <a:lnSpc>
                <a:spcPct val="100000"/>
              </a:lnSpc>
              <a:tabLst>
                <a:tab pos="0" algn="l"/>
              </a:tabLst>
            </a:pPr>
            <a:r>
              <a:rPr lang="ro" sz="1400" b="1" u="none" strike="noStrike">
                <a:solidFill>
                  <a:srgbClr val="0B5394"/>
                </a:solidFill>
                <a:uFillTx/>
                <a:latin typeface="Verdana"/>
                <a:ea typeface="Verdana"/>
              </a:rPr>
              <a:t>- LUMMI</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5"/>
              </a:rPr>
              <a:t>https://www.lummi.ai/</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-NAPKIN</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6"/>
              </a:rPr>
              <a:t>https://www.napkin.ai/</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-MYLENS</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7"/>
              </a:rPr>
              <a:t>https://mylens.ai/</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none" strike="noStrike">
                <a:solidFill>
                  <a:srgbClr val="FF0000"/>
                </a:solidFill>
                <a:uFillTx/>
                <a:latin typeface="Verdana"/>
                <a:ea typeface="Verdana"/>
              </a:rPr>
              <a:t>-MINDMAP</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8"/>
              </a:rPr>
              <a:t>https://mindmapai.app/</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-MAGICSCHOOL</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9"/>
              </a:rPr>
              <a:t>https://www.magicschool.ai/</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-DIFFIT</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10"/>
              </a:rPr>
              <a:t>https://web.diffit.me/</a:t>
            </a: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Verdana"/>
                <a:ea typeface="Verdana"/>
              </a:rPr>
              <a:t>                      </a:t>
            </a: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64" name="Google Shape;96;p19"/>
          <p:cNvSpPr/>
          <p:nvPr/>
        </p:nvSpPr>
        <p:spPr>
          <a:xfrm>
            <a:off x="571680" y="406440"/>
            <a:ext cx="8381520" cy="571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2500" b="0" u="none" strike="noStrike">
                <a:solidFill>
                  <a:srgbClr val="05364A"/>
                </a:solidFill>
                <a:uFillTx/>
                <a:latin typeface="Lobster"/>
                <a:ea typeface="Lobster"/>
              </a:rPr>
              <a:t>MindMap AI</a:t>
            </a:r>
            <a:endParaRPr lang="en-US" sz="2500" b="0" u="none" strike="noStrike">
              <a:solidFill>
                <a:srgbClr val="000000"/>
              </a:solidFill>
              <a:uFillTx/>
              <a:latin typeface="Arial"/>
            </a:endParaRPr>
          </a:p>
        </p:txBody>
      </p:sp>
      <p:sp>
        <p:nvSpPr>
          <p:cNvPr id="65" name="Google Shape;97;p19"/>
          <p:cNvSpPr/>
          <p:nvPr/>
        </p:nvSpPr>
        <p:spPr>
          <a:xfrm>
            <a:off x="523800" y="1143000"/>
            <a:ext cx="7124400" cy="34286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marL="457200">
              <a:lnSpc>
                <a:spcPct val="100000"/>
              </a:lnSpc>
              <a:tabLst>
                <a:tab pos="0" algn="l"/>
              </a:tabLst>
            </a:pPr>
            <a:r>
              <a:rPr lang="ro" sz="1600" b="0" u="sng" strike="noStrike">
                <a:solidFill>
                  <a:schemeClr val="hlink"/>
                </a:solidFill>
                <a:highlight>
                  <a:srgbClr val="FFFFFF"/>
                </a:highlight>
                <a:uFillTx/>
                <a:latin typeface="Arial"/>
                <a:ea typeface="Arial"/>
                <a:hlinkClick r:id="rId3"/>
              </a:rPr>
              <a:t>https://gamma.app/docs/MindMap-AI-c2z8f13mx3reap3</a:t>
            </a:r>
            <a:endParaRPr lang="en-US" sz="1600" b="0" u="none" strike="noStrike">
              <a:solidFill>
                <a:srgbClr val="000000"/>
              </a:solidFill>
              <a:uFillTx/>
              <a:latin typeface="Arial"/>
            </a:endParaRPr>
          </a:p>
          <a:p>
            <a:pPr marL="457200">
              <a:lnSpc>
                <a:spcPct val="100000"/>
              </a:lnSpc>
              <a:tabLst>
                <a:tab pos="0" algn="l"/>
              </a:tabLst>
            </a:pPr>
            <a:endParaRPr lang="en-US" sz="1100" b="0" u="none" strike="noStrike">
              <a:solidFill>
                <a:srgbClr val="000000"/>
              </a:solidFill>
              <a:uFillTx/>
              <a:latin typeface="Arial"/>
            </a:endParaRPr>
          </a:p>
        </p:txBody>
      </p:sp>
      <p:pic>
        <p:nvPicPr>
          <p:cNvPr id="66" name="Google Shape;98;p19"/>
          <p:cNvPicPr/>
          <p:nvPr/>
        </p:nvPicPr>
        <p:blipFill>
          <a:blip r:embed="rId4"/>
          <a:stretch/>
        </p:blipFill>
        <p:spPr>
          <a:xfrm>
            <a:off x="2389320" y="1612440"/>
            <a:ext cx="4197240" cy="3428640"/>
          </a:xfrm>
          <a:prstGeom prst="rect">
            <a:avLst/>
          </a:prstGeom>
          <a:noFill/>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sp>
        <p:nvSpPr>
          <p:cNvPr id="67" name="Google Shape;103;p20"/>
          <p:cNvSpPr/>
          <p:nvPr/>
        </p:nvSpPr>
        <p:spPr>
          <a:xfrm>
            <a:off x="905040" y="216000"/>
            <a:ext cx="3771720" cy="571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2500" b="0" u="none" strike="noStrike">
                <a:solidFill>
                  <a:srgbClr val="05364A"/>
                </a:solidFill>
                <a:uFillTx/>
                <a:latin typeface="Lobster"/>
                <a:ea typeface="Lobster"/>
              </a:rPr>
              <a:t>DAY 3 - 14.05.2025</a:t>
            </a:r>
            <a:endParaRPr lang="en-US" sz="2500" b="0" u="none" strike="noStrike">
              <a:solidFill>
                <a:srgbClr val="000000"/>
              </a:solidFill>
              <a:uFillTx/>
              <a:latin typeface="Arial"/>
            </a:endParaRPr>
          </a:p>
        </p:txBody>
      </p:sp>
      <p:sp>
        <p:nvSpPr>
          <p:cNvPr id="68" name="Google Shape;104;p20"/>
          <p:cNvSpPr/>
          <p:nvPr/>
        </p:nvSpPr>
        <p:spPr>
          <a:xfrm>
            <a:off x="444600" y="787320"/>
            <a:ext cx="8141040" cy="40474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endParaRPr lang="en-US" sz="14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Proiectarea planurilor de lecție pentru multiliterații</a:t>
            </a:r>
            <a:endParaRPr lang="en-US" sz="14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Strategii și instrumente pentru proiectarea planurilor de lecție care integrează multiliterațiiile</a:t>
            </a:r>
            <a:endParaRPr lang="en-US" sz="14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Strategii de învățare prin tehnologie:</a:t>
            </a:r>
            <a:endParaRPr lang="en-US" sz="1400" b="0" u="none" strike="noStrike">
              <a:solidFill>
                <a:srgbClr val="000000"/>
              </a:solidFill>
              <a:uFillTx/>
              <a:latin typeface="Arial"/>
            </a:endParaRPr>
          </a:p>
          <a:p>
            <a:pPr marL="457200">
              <a:lnSpc>
                <a:spcPct val="115000"/>
              </a:lnSpc>
              <a:tabLst>
                <a:tab pos="0" algn="l"/>
              </a:tabLst>
            </a:pPr>
            <a:r>
              <a:rPr lang="ro" sz="1400" b="1" u="none" strike="noStrike">
                <a:solidFill>
                  <a:srgbClr val="0B5394"/>
                </a:solidFill>
                <a:uFillTx/>
                <a:latin typeface="Verdana"/>
                <a:ea typeface="Verdana"/>
              </a:rPr>
              <a:t>             -TWEE</a:t>
            </a:r>
            <a:endParaRPr lang="en-US" sz="1400" b="0" u="none" strike="noStrike">
              <a:solidFill>
                <a:srgbClr val="000000"/>
              </a:solidFill>
              <a:uFillTx/>
              <a:latin typeface="Arial"/>
            </a:endParaRPr>
          </a:p>
          <a:p>
            <a:pPr marL="457200">
              <a:lnSpc>
                <a:spcPct val="115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4"/>
              </a:rPr>
              <a:t>https://twee.com/</a:t>
            </a:r>
            <a:endParaRPr lang="en-US" sz="1400" b="0" u="none" strike="noStrike">
              <a:solidFill>
                <a:srgbClr val="000000"/>
              </a:solidFill>
              <a:uFillTx/>
              <a:latin typeface="Arial"/>
            </a:endParaRPr>
          </a:p>
          <a:p>
            <a:pPr marL="457200">
              <a:lnSpc>
                <a:spcPct val="115000"/>
              </a:lnSpc>
              <a:tabLst>
                <a:tab pos="0" algn="l"/>
              </a:tabLst>
            </a:pPr>
            <a:r>
              <a:rPr lang="ro" sz="1400" b="1" u="none" strike="noStrike">
                <a:solidFill>
                  <a:srgbClr val="0B5394"/>
                </a:solidFill>
                <a:uFillTx/>
                <a:latin typeface="Verdana"/>
                <a:ea typeface="Verdana"/>
              </a:rPr>
              <a:t>	     </a:t>
            </a:r>
            <a:r>
              <a:rPr lang="ro" sz="1400" b="1" u="none" strike="noStrike">
                <a:solidFill>
                  <a:srgbClr val="FF0000"/>
                </a:solidFill>
                <a:uFillTx/>
                <a:latin typeface="Verdana"/>
                <a:ea typeface="Verdana"/>
              </a:rPr>
              <a:t> -BRISK TEACHING (Extensie Google)</a:t>
            </a:r>
            <a:endParaRPr lang="en-US" sz="1400" b="0" u="none" strike="noStrike">
              <a:solidFill>
                <a:srgbClr val="000000"/>
              </a:solidFill>
              <a:uFillTx/>
              <a:latin typeface="Arial"/>
            </a:endParaRPr>
          </a:p>
          <a:p>
            <a:pPr marL="457200">
              <a:lnSpc>
                <a:spcPct val="115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5"/>
              </a:rPr>
              <a:t>https://www.briskteaching.com/</a:t>
            </a:r>
            <a:endParaRPr lang="en-US" sz="1400" b="0" u="none" strike="noStrike">
              <a:solidFill>
                <a:srgbClr val="000000"/>
              </a:solidFill>
              <a:uFillTx/>
              <a:latin typeface="Arial"/>
            </a:endParaRPr>
          </a:p>
          <a:p>
            <a:pPr>
              <a:lnSpc>
                <a:spcPct val="115000"/>
              </a:lnSpc>
              <a:tabLst>
                <a:tab pos="0" algn="l"/>
              </a:tabLst>
            </a:pPr>
            <a:r>
              <a:rPr lang="ro" sz="1400" b="1" u="none" strike="noStrike">
                <a:solidFill>
                  <a:srgbClr val="0B5394"/>
                </a:solidFill>
                <a:uFillTx/>
                <a:latin typeface="Verdana"/>
                <a:ea typeface="Verdana"/>
              </a:rPr>
              <a:t>                     -NOTEBOOKLM</a:t>
            </a:r>
            <a:endParaRPr lang="en-US" sz="1400" b="0" u="none" strike="noStrike">
              <a:solidFill>
                <a:srgbClr val="000000"/>
              </a:solidFill>
              <a:uFillTx/>
              <a:latin typeface="Arial"/>
            </a:endParaRPr>
          </a:p>
          <a:p>
            <a:pPr>
              <a:lnSpc>
                <a:spcPct val="115000"/>
              </a:lnSpc>
              <a:tabLst>
                <a:tab pos="0" algn="l"/>
              </a:tabLst>
            </a:pPr>
            <a:r>
              <a:rPr lang="ro" sz="1400" b="1" u="sng" strike="noStrike">
                <a:solidFill>
                  <a:schemeClr val="hlink"/>
                </a:solidFill>
                <a:uFillTx/>
                <a:latin typeface="Verdana"/>
                <a:ea typeface="Verdana"/>
                <a:hlinkClick r:id="rId6"/>
              </a:rPr>
              <a:t>https://notebooklm.google.com/?original_referer=https:%2F%2Fwww.google.com%23&amp;pli=1</a:t>
            </a:r>
            <a:endParaRPr lang="en-US" sz="1400" b="0" u="none" strike="noStrike">
              <a:solidFill>
                <a:srgbClr val="000000"/>
              </a:solidFill>
              <a:uFillTx/>
              <a:latin typeface="Arial"/>
            </a:endParaRPr>
          </a:p>
          <a:p>
            <a:pPr>
              <a:lnSpc>
                <a:spcPct val="115000"/>
              </a:lnSpc>
              <a:tabLst>
                <a:tab pos="0" algn="l"/>
              </a:tabLst>
            </a:pPr>
            <a:r>
              <a:rPr lang="ro" sz="1400" b="1" u="none" strike="noStrike">
                <a:solidFill>
                  <a:srgbClr val="0B5394"/>
                </a:solidFill>
                <a:uFillTx/>
                <a:latin typeface="Verdana"/>
                <a:ea typeface="Verdana"/>
              </a:rPr>
              <a:t>                     -GAMMA</a:t>
            </a:r>
            <a:endParaRPr lang="en-US" sz="1400" b="0" u="none" strike="noStrike">
              <a:solidFill>
                <a:srgbClr val="000000"/>
              </a:solidFill>
              <a:uFillTx/>
              <a:latin typeface="Arial"/>
            </a:endParaRPr>
          </a:p>
          <a:p>
            <a:pPr>
              <a:lnSpc>
                <a:spcPct val="115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7"/>
              </a:rPr>
              <a:t>https://gamma.app/</a:t>
            </a:r>
            <a:endParaRPr lang="en-US" sz="1400" b="0" u="none" strike="noStrike">
              <a:solidFill>
                <a:srgbClr val="000000"/>
              </a:solidFill>
              <a:uFillTx/>
              <a:latin typeface="Arial"/>
            </a:endParaRPr>
          </a:p>
          <a:p>
            <a:pPr>
              <a:lnSpc>
                <a:spcPct val="115000"/>
              </a:lnSpc>
              <a:tabLst>
                <a:tab pos="0" algn="l"/>
              </a:tabLst>
            </a:pPr>
            <a:r>
              <a:rPr lang="ro" sz="1400" b="1" u="none" strike="noStrike">
                <a:solidFill>
                  <a:srgbClr val="0B5394"/>
                </a:solidFill>
                <a:uFillTx/>
                <a:latin typeface="Verdana"/>
                <a:ea typeface="Verdana"/>
              </a:rPr>
              <a:t>                     -CURIPOD</a:t>
            </a:r>
            <a:endParaRPr lang="en-US" sz="1400" b="0" u="none" strike="noStrike">
              <a:solidFill>
                <a:srgbClr val="000000"/>
              </a:solidFill>
              <a:uFillTx/>
              <a:latin typeface="Arial"/>
            </a:endParaRPr>
          </a:p>
          <a:p>
            <a:pPr>
              <a:lnSpc>
                <a:spcPct val="115000"/>
              </a:lnSpc>
              <a:tabLst>
                <a:tab pos="0" algn="l"/>
              </a:tabLst>
            </a:pPr>
            <a:r>
              <a:rPr lang="ro" sz="1400" b="1" u="none" strike="noStrike">
                <a:solidFill>
                  <a:srgbClr val="0B5394"/>
                </a:solidFill>
                <a:uFillTx/>
                <a:latin typeface="Verdana"/>
                <a:ea typeface="Verdana"/>
              </a:rPr>
              <a:t>                  </a:t>
            </a:r>
            <a:r>
              <a:rPr lang="ro" sz="1400" b="1" u="sng" strike="noStrike">
                <a:solidFill>
                  <a:schemeClr val="hlink"/>
                </a:solidFill>
                <a:uFillTx/>
                <a:latin typeface="Verdana"/>
                <a:ea typeface="Verdana"/>
                <a:hlinkClick r:id="rId8"/>
              </a:rPr>
              <a:t>https://curipod.com/</a:t>
            </a:r>
            <a:endParaRPr lang="en-US" sz="1400" b="0" u="none" strike="noStrike">
              <a:solidFill>
                <a:srgbClr val="000000"/>
              </a:solidFill>
              <a:uFillTx/>
              <a:latin typeface="Arial"/>
            </a:endParaRPr>
          </a:p>
          <a:p>
            <a:pPr>
              <a:lnSpc>
                <a:spcPct val="115000"/>
              </a:lnSpc>
              <a:tabLst>
                <a:tab pos="0" algn="l"/>
              </a:tabLst>
            </a:pPr>
            <a:endParaRPr lang="en-US" sz="1400" b="0" u="none" strike="noStrike">
              <a:solidFill>
                <a:srgbClr val="000000"/>
              </a:solidFill>
              <a:uFillTx/>
              <a:latin typeface="Arial"/>
            </a:endParaRPr>
          </a:p>
          <a:p>
            <a:pPr>
              <a:lnSpc>
                <a:spcPct val="115000"/>
              </a:lnSpc>
              <a:tabLst>
                <a:tab pos="0" algn="l"/>
              </a:tabLst>
            </a:pPr>
            <a:endParaRPr lang="en-US" sz="1400" b="0" u="none" strike="noStrike">
              <a:solidFill>
                <a:srgbClr val="000000"/>
              </a:solidFill>
              <a:uFillTx/>
              <a:latin typeface="Arial"/>
            </a:endParaRPr>
          </a:p>
          <a:p>
            <a:pPr>
              <a:lnSpc>
                <a:spcPct val="115000"/>
              </a:lnSpc>
              <a:tabLst>
                <a:tab pos="0" algn="l"/>
              </a:tabLst>
            </a:pPr>
            <a:endParaRPr lang="en-US" sz="1400" b="0" u="none" strike="noStrike">
              <a:solidFill>
                <a:srgbClr val="000000"/>
              </a:solidFill>
              <a:uFillTx/>
              <a:latin typeface="Arial"/>
            </a:endParaRPr>
          </a:p>
          <a:p>
            <a:pPr>
              <a:lnSpc>
                <a:spcPct val="115000"/>
              </a:lnSpc>
              <a:tabLst>
                <a:tab pos="0" algn="l"/>
              </a:tabLst>
            </a:pPr>
            <a:endParaRPr lang="en-US" sz="1400" b="0" u="none" strike="noStrike">
              <a:solidFill>
                <a:srgbClr val="000000"/>
              </a:solidFill>
              <a:uFillTx/>
              <a:latin typeface="Arial"/>
            </a:endParaRPr>
          </a:p>
          <a:p>
            <a:pPr>
              <a:lnSpc>
                <a:spcPct val="115000"/>
              </a:lnSpc>
              <a:tabLst>
                <a:tab pos="0" algn="l"/>
              </a:tabLst>
            </a:pPr>
            <a:r>
              <a:rPr lang="ro" sz="1400" b="1" u="none" strike="noStrike">
                <a:solidFill>
                  <a:srgbClr val="0B5394"/>
                </a:solidFill>
                <a:uFillTx/>
                <a:latin typeface="Verdana"/>
                <a:ea typeface="Verdana"/>
              </a:rPr>
              <a:t>                         </a:t>
            </a:r>
            <a:endParaRPr lang="en-US" sz="1400" b="0" u="none" strike="noStrike">
              <a:solidFill>
                <a:srgbClr val="000000"/>
              </a:solidFill>
              <a:uFillTx/>
              <a:latin typeface="Arial"/>
            </a:endParaRPr>
          </a:p>
          <a:p>
            <a:pPr marL="457200">
              <a:lnSpc>
                <a:spcPct val="115000"/>
              </a:lnSpc>
              <a:tabLst>
                <a:tab pos="0" algn="l"/>
              </a:tabLst>
            </a:pPr>
            <a:r>
              <a:rPr lang="ro" sz="1400" b="1" u="none" strike="noStrike">
                <a:solidFill>
                  <a:srgbClr val="0B5394"/>
                </a:solidFill>
                <a:uFillTx/>
                <a:latin typeface="Verdana"/>
                <a:ea typeface="Verdana"/>
              </a:rPr>
              <a:t>      </a:t>
            </a:r>
            <a:endParaRPr lang="en-US" sz="1400" b="0" u="none" strike="noStrike">
              <a:solidFill>
                <a:srgbClr val="000000"/>
              </a:solidFill>
              <a:uFillTx/>
              <a:latin typeface="Arial"/>
            </a:endParaRPr>
          </a:p>
          <a:p>
            <a:pPr>
              <a:lnSpc>
                <a:spcPct val="115000"/>
              </a:lnSpc>
              <a:tabLst>
                <a:tab pos="0" algn="l"/>
              </a:tabLst>
            </a:pPr>
            <a:endParaRPr lang="en-US" sz="1400" b="0" u="none" strike="noStrike">
              <a:solidFill>
                <a:srgbClr val="000000"/>
              </a:solidFill>
              <a:uFillTx/>
              <a:latin typeface="Arial"/>
            </a:endParaRPr>
          </a:p>
          <a:p>
            <a:pPr marL="457200">
              <a:lnSpc>
                <a:spcPct val="115000"/>
              </a:lnSpc>
              <a:tabLst>
                <a:tab pos="0" algn="l"/>
              </a:tabLst>
            </a:pPr>
            <a:endParaRPr lang="en-US" sz="1400" b="0" u="none" strike="noStrike">
              <a:solidFill>
                <a:srgbClr val="000000"/>
              </a:solidFill>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69" name="Google Shape;109;p21"/>
          <p:cNvSpPr/>
          <p:nvPr/>
        </p:nvSpPr>
        <p:spPr>
          <a:xfrm>
            <a:off x="590760" y="285840"/>
            <a:ext cx="8381520" cy="571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2500" b="0" u="none" strike="noStrike">
                <a:solidFill>
                  <a:srgbClr val="05364A"/>
                </a:solidFill>
                <a:uFillTx/>
                <a:latin typeface="Lobster"/>
                <a:ea typeface="Lobster"/>
              </a:rPr>
              <a:t>DAY 4 - 15.05.2025</a:t>
            </a:r>
            <a:endParaRPr lang="en-US" sz="2500" b="0" u="none" strike="noStrike">
              <a:solidFill>
                <a:srgbClr val="000000"/>
              </a:solidFill>
              <a:uFillTx/>
              <a:latin typeface="Arial"/>
            </a:endParaRPr>
          </a:p>
        </p:txBody>
      </p:sp>
      <p:sp>
        <p:nvSpPr>
          <p:cNvPr id="70" name="Google Shape;110;p21"/>
          <p:cNvSpPr/>
          <p:nvPr/>
        </p:nvSpPr>
        <p:spPr>
          <a:xfrm>
            <a:off x="523800" y="1143000"/>
            <a:ext cx="7124400" cy="4000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endParaRPr lang="en-US" sz="18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Importanța colaborării</a:t>
            </a:r>
            <a:endParaRPr lang="en-US" sz="14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Abilitățile de comunicare într-un context global</a:t>
            </a:r>
            <a:endParaRPr lang="en-US" sz="14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Modul în care tehnologia poate fi utilizată pentru a îmbunătăți aceste abilități </a:t>
            </a:r>
            <a:endParaRPr lang="en-US" sz="1400" b="0" u="none" strike="noStrike">
              <a:solidFill>
                <a:srgbClr val="000000"/>
              </a:solidFill>
              <a:uFillTx/>
              <a:latin typeface="Arial"/>
            </a:endParaRPr>
          </a:p>
          <a:p>
            <a:pPr marL="457200" indent="-317520">
              <a:lnSpc>
                <a:spcPct val="115000"/>
              </a:lnSpc>
              <a:buClr>
                <a:srgbClr val="0B5394"/>
              </a:buClr>
              <a:buFont typeface="Verdana"/>
              <a:buChar char="❏"/>
              <a:tabLst>
                <a:tab pos="0" algn="l"/>
              </a:tabLst>
            </a:pPr>
            <a:r>
              <a:rPr lang="ro" sz="1400" b="1" u="none" strike="noStrike">
                <a:solidFill>
                  <a:srgbClr val="0B5394"/>
                </a:solidFill>
                <a:uFillTx/>
                <a:latin typeface="Verdana"/>
                <a:ea typeface="Verdana"/>
              </a:rPr>
              <a:t>Aplicații: </a:t>
            </a:r>
            <a:endParaRPr lang="en-US" sz="1400" b="0" u="none" strike="noStrike">
              <a:solidFill>
                <a:srgbClr val="000000"/>
              </a:solidFill>
              <a:uFillTx/>
              <a:latin typeface="Arial"/>
            </a:endParaRPr>
          </a:p>
          <a:p>
            <a:pPr marL="914400">
              <a:lnSpc>
                <a:spcPct val="115000"/>
              </a:lnSpc>
              <a:tabLst>
                <a:tab pos="0" algn="l"/>
              </a:tabLst>
            </a:pPr>
            <a:r>
              <a:rPr lang="ro" sz="1400" b="1" u="none" strike="noStrike">
                <a:solidFill>
                  <a:srgbClr val="0B5394"/>
                </a:solidFill>
                <a:uFillTx/>
                <a:latin typeface="Verdana"/>
                <a:ea typeface="Verdana"/>
              </a:rPr>
              <a:t>  -SLIDESORATOR</a:t>
            </a:r>
            <a:endParaRPr lang="en-US" sz="1400" b="0" u="none" strike="noStrike">
              <a:solidFill>
                <a:srgbClr val="000000"/>
              </a:solidFill>
              <a:uFillTx/>
              <a:latin typeface="Arial"/>
            </a:endParaRPr>
          </a:p>
          <a:p>
            <a:pPr marL="914400">
              <a:lnSpc>
                <a:spcPct val="115000"/>
              </a:lnSpc>
              <a:tabLst>
                <a:tab pos="0" algn="l"/>
              </a:tabLst>
            </a:pPr>
            <a:r>
              <a:rPr lang="ro" sz="1400" b="1" u="sng" strike="noStrike">
                <a:solidFill>
                  <a:schemeClr val="hlink"/>
                </a:solidFill>
                <a:uFillTx/>
                <a:latin typeface="Verdana"/>
                <a:ea typeface="Verdana"/>
                <a:hlinkClick r:id="rId3"/>
              </a:rPr>
              <a:t>https://www.slidesorator.com/</a:t>
            </a:r>
            <a:endParaRPr lang="en-US" sz="1400" b="0" u="none" strike="noStrike">
              <a:solidFill>
                <a:srgbClr val="000000"/>
              </a:solidFill>
              <a:uFillTx/>
              <a:latin typeface="Arial"/>
            </a:endParaRPr>
          </a:p>
          <a:p>
            <a:pPr marL="914400">
              <a:lnSpc>
                <a:spcPct val="115000"/>
              </a:lnSpc>
              <a:tabLst>
                <a:tab pos="0" algn="l"/>
              </a:tabLst>
            </a:pPr>
            <a:r>
              <a:rPr lang="ro" sz="1400" b="1" u="none" strike="noStrike">
                <a:solidFill>
                  <a:srgbClr val="0B5394"/>
                </a:solidFill>
                <a:uFillTx/>
                <a:latin typeface="Verdana"/>
                <a:ea typeface="Verdana"/>
              </a:rPr>
              <a:t>   -</a:t>
            </a:r>
            <a:r>
              <a:rPr lang="ro" sz="1400" b="1" u="none" strike="noStrike">
                <a:solidFill>
                  <a:srgbClr val="FF0000"/>
                </a:solidFill>
                <a:uFillTx/>
                <a:latin typeface="Verdana"/>
                <a:ea typeface="Verdana"/>
              </a:rPr>
              <a:t>SUNO</a:t>
            </a:r>
            <a:endParaRPr lang="en-US" sz="1400" b="0" u="none" strike="noStrike">
              <a:solidFill>
                <a:srgbClr val="000000"/>
              </a:solidFill>
              <a:uFillTx/>
              <a:latin typeface="Arial"/>
            </a:endParaRPr>
          </a:p>
          <a:p>
            <a:pPr marL="914400">
              <a:lnSpc>
                <a:spcPct val="115000"/>
              </a:lnSpc>
              <a:tabLst>
                <a:tab pos="0" algn="l"/>
              </a:tabLst>
            </a:pPr>
            <a:r>
              <a:rPr lang="ro" sz="1400" b="1" u="none" strike="noStrike">
                <a:solidFill>
                  <a:srgbClr val="0B5394"/>
                </a:solidFill>
                <a:uFillTx/>
                <a:latin typeface="Verdana"/>
                <a:ea typeface="Verdana"/>
              </a:rPr>
              <a:t>   - RIFFUSION</a:t>
            </a:r>
            <a:endParaRPr lang="en-US" sz="1400" b="0" u="none" strike="noStrike">
              <a:solidFill>
                <a:srgbClr val="000000"/>
              </a:solidFill>
              <a:uFillTx/>
              <a:latin typeface="Arial"/>
            </a:endParaRPr>
          </a:p>
          <a:p>
            <a:pPr marL="914400">
              <a:lnSpc>
                <a:spcPct val="115000"/>
              </a:lnSpc>
              <a:tabLst>
                <a:tab pos="0" algn="l"/>
              </a:tabLst>
            </a:pPr>
            <a:r>
              <a:rPr lang="ro" sz="1400" b="1" u="sng" strike="noStrike">
                <a:solidFill>
                  <a:schemeClr val="hlink"/>
                </a:solidFill>
                <a:uFillTx/>
                <a:latin typeface="Verdana"/>
                <a:ea typeface="Verdana"/>
                <a:hlinkClick r:id="rId4"/>
              </a:rPr>
              <a:t>https://www.riffusion.com/</a:t>
            </a:r>
            <a:endParaRPr lang="en-US" sz="1400" b="0" u="none" strike="noStrike">
              <a:solidFill>
                <a:srgbClr val="000000"/>
              </a:solidFill>
              <a:uFillTx/>
              <a:latin typeface="Arial"/>
            </a:endParaRPr>
          </a:p>
          <a:p>
            <a:pPr marL="914400">
              <a:lnSpc>
                <a:spcPct val="115000"/>
              </a:lnSpc>
              <a:tabLst>
                <a:tab pos="0" algn="l"/>
              </a:tabLst>
            </a:pPr>
            <a:r>
              <a:rPr lang="ro" sz="1400" b="1" u="none" strike="noStrike">
                <a:solidFill>
                  <a:srgbClr val="0B5394"/>
                </a:solidFill>
                <a:uFillTx/>
                <a:latin typeface="Verdana"/>
                <a:ea typeface="Verdana"/>
              </a:rPr>
              <a:t>    -SNORKL</a:t>
            </a:r>
            <a:endParaRPr lang="en-US" sz="1400" b="0" u="none" strike="noStrike">
              <a:solidFill>
                <a:srgbClr val="000000"/>
              </a:solidFill>
              <a:uFillTx/>
              <a:latin typeface="Arial"/>
            </a:endParaRPr>
          </a:p>
          <a:p>
            <a:pPr marL="914400">
              <a:lnSpc>
                <a:spcPct val="115000"/>
              </a:lnSpc>
              <a:tabLst>
                <a:tab pos="0" algn="l"/>
              </a:tabLst>
            </a:pPr>
            <a:r>
              <a:rPr lang="ro" sz="1400" b="1" u="sng" strike="noStrike">
                <a:solidFill>
                  <a:schemeClr val="hlink"/>
                </a:solidFill>
                <a:uFillTx/>
                <a:latin typeface="Verdana"/>
                <a:ea typeface="Verdana"/>
                <a:hlinkClick r:id="rId5"/>
              </a:rPr>
              <a:t>https://snorkl.app/</a:t>
            </a:r>
            <a:endParaRPr lang="en-US" sz="1400" b="0" u="none" strike="noStrike">
              <a:solidFill>
                <a:srgbClr val="000000"/>
              </a:solidFill>
              <a:uFillTx/>
              <a:latin typeface="Arial"/>
            </a:endParaRPr>
          </a:p>
          <a:p>
            <a:pPr marL="914400">
              <a:lnSpc>
                <a:spcPct val="115000"/>
              </a:lnSpc>
              <a:tabLst>
                <a:tab pos="0" algn="l"/>
              </a:tabLst>
            </a:pPr>
            <a:r>
              <a:rPr lang="ro" sz="1400" b="1" u="none" strike="noStrike">
                <a:solidFill>
                  <a:srgbClr val="0B5394"/>
                </a:solidFill>
                <a:uFillTx/>
                <a:latin typeface="Verdana"/>
                <a:ea typeface="Verdana"/>
              </a:rPr>
              <a:t>    -GOBLIN</a:t>
            </a:r>
            <a:endParaRPr lang="en-US" sz="1400" b="0" u="none" strike="noStrike">
              <a:solidFill>
                <a:srgbClr val="000000"/>
              </a:solidFill>
              <a:uFillTx/>
              <a:latin typeface="Arial"/>
            </a:endParaRPr>
          </a:p>
          <a:p>
            <a:pPr marL="914400">
              <a:lnSpc>
                <a:spcPct val="115000"/>
              </a:lnSpc>
              <a:tabLst>
                <a:tab pos="0" algn="l"/>
              </a:tabLst>
            </a:pPr>
            <a:r>
              <a:rPr lang="ro" sz="1400" b="1" u="sng" strike="noStrike">
                <a:solidFill>
                  <a:schemeClr val="hlink"/>
                </a:solidFill>
                <a:uFillTx/>
                <a:latin typeface="Verdana"/>
                <a:ea typeface="Verdana"/>
                <a:hlinkClick r:id="rId6"/>
              </a:rPr>
              <a:t>https://goblin.tools/</a:t>
            </a:r>
            <a:endParaRPr lang="en-US" sz="1400" b="0" u="none" strike="noStrike">
              <a:solidFill>
                <a:srgbClr val="000000"/>
              </a:solidFill>
              <a:uFillTx/>
              <a:latin typeface="Arial"/>
            </a:endParaRPr>
          </a:p>
          <a:p>
            <a:pPr marL="914400">
              <a:lnSpc>
                <a:spcPct val="115000"/>
              </a:lnSpc>
              <a:tabLst>
                <a:tab pos="0" algn="l"/>
              </a:tabLst>
            </a:pPr>
            <a:endParaRPr lang="en-US" sz="1400" b="0" u="none" strike="noStrike">
              <a:solidFill>
                <a:srgbClr val="000000"/>
              </a:solidFill>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71" name="Google Shape;115;p22"/>
          <p:cNvSpPr/>
          <p:nvPr/>
        </p:nvSpPr>
        <p:spPr>
          <a:xfrm>
            <a:off x="571680" y="406440"/>
            <a:ext cx="8381520" cy="5713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2500" b="0" u="none" strike="noStrike">
                <a:solidFill>
                  <a:srgbClr val="05364A"/>
                </a:solidFill>
                <a:uFillTx/>
                <a:latin typeface="Lobster"/>
                <a:ea typeface="Lobster"/>
              </a:rPr>
              <a:t>DAY 5 - 16.05.2025</a:t>
            </a:r>
            <a:endParaRPr lang="en-US" sz="2500" b="0" u="none" strike="noStrike">
              <a:solidFill>
                <a:srgbClr val="000000"/>
              </a:solidFill>
              <a:uFillTx/>
              <a:latin typeface="Arial"/>
            </a:endParaRPr>
          </a:p>
        </p:txBody>
      </p:sp>
      <p:sp>
        <p:nvSpPr>
          <p:cNvPr id="72" name="Google Shape;116;p22"/>
          <p:cNvSpPr/>
          <p:nvPr/>
        </p:nvSpPr>
        <p:spPr>
          <a:xfrm>
            <a:off x="523800" y="1143000"/>
            <a:ext cx="7124400" cy="34286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endParaRPr lang="en-US" sz="1800" b="0" u="none" strike="noStrike">
              <a:solidFill>
                <a:srgbClr val="000000"/>
              </a:solidFill>
              <a:uFillTx/>
              <a:latin typeface="Arial"/>
            </a:endParaRPr>
          </a:p>
          <a:p>
            <a:pPr marL="457200" indent="-317520">
              <a:lnSpc>
                <a:spcPct val="100000"/>
              </a:lnSpc>
              <a:buClr>
                <a:srgbClr val="0B5394"/>
              </a:buClr>
              <a:buFont typeface="Verdana"/>
              <a:buChar char="❏"/>
              <a:tabLst>
                <a:tab pos="0" algn="l"/>
              </a:tabLst>
            </a:pPr>
            <a:r>
              <a:rPr lang="ro" sz="1400" b="1" u="none" strike="noStrike">
                <a:solidFill>
                  <a:srgbClr val="0B5394"/>
                </a:solidFill>
                <a:uFillTx/>
                <a:latin typeface="Verdana"/>
                <a:ea typeface="Verdana"/>
              </a:rPr>
              <a:t>PREZENTARE GENERALĂ A DIFERITELOR INSTRUMENTE ȘI APLICAȚII  ȘI APLICAȚII TEHNOLOGICE CARE POT FI UTILIZATE PENTRU A ÎMBUNĂTĂȚI PREDAREA ȘI PROMOVAREA MULTILITERAȚIEI</a:t>
            </a:r>
            <a:endParaRPr lang="en-US" sz="1400" b="0" u="none" strike="noStrike">
              <a:solidFill>
                <a:srgbClr val="000000"/>
              </a:solidFill>
              <a:uFillTx/>
              <a:latin typeface="Arial"/>
            </a:endParaRPr>
          </a:p>
          <a:p>
            <a:pPr marL="457200" indent="-317520">
              <a:lnSpc>
                <a:spcPct val="100000"/>
              </a:lnSpc>
              <a:buClr>
                <a:srgbClr val="0B5394"/>
              </a:buClr>
              <a:buFont typeface="Verdana"/>
              <a:buChar char="❏"/>
              <a:tabLst>
                <a:tab pos="0" algn="l"/>
              </a:tabLst>
            </a:pPr>
            <a:r>
              <a:rPr lang="ro" sz="1400" b="1" u="none" strike="noStrike">
                <a:solidFill>
                  <a:srgbClr val="0B5394"/>
                </a:solidFill>
                <a:uFillTx/>
                <a:latin typeface="Verdana"/>
                <a:ea typeface="Verdana"/>
              </a:rPr>
              <a:t>STRATEGII PENTRU DEZVOLTAREA PROFESIONALĂ CONTINUĂ ÎN DOMENIILE MULTILITERAȚIEI ȘI EDUCAȚIEI CONSOLIDATE PRIN TEHNOLOGIE</a:t>
            </a:r>
            <a:endParaRPr lang="en-US" sz="1400" b="0" u="none" strike="noStrike">
              <a:solidFill>
                <a:srgbClr val="000000"/>
              </a:solidFill>
              <a:uFillTx/>
              <a:latin typeface="Arial"/>
            </a:endParaRPr>
          </a:p>
          <a:p>
            <a:pPr marL="457200" indent="-317520">
              <a:lnSpc>
                <a:spcPct val="100000"/>
              </a:lnSpc>
              <a:buClr>
                <a:srgbClr val="0B5394"/>
              </a:buClr>
              <a:buFont typeface="Verdana"/>
              <a:buChar char="❏"/>
              <a:tabLst>
                <a:tab pos="0" algn="l"/>
              </a:tabLst>
            </a:pPr>
            <a:r>
              <a:rPr lang="ro" sz="1400" b="1" u="none" strike="noStrike">
                <a:solidFill>
                  <a:srgbClr val="0B5394"/>
                </a:solidFill>
                <a:uFillTx/>
                <a:latin typeface="Verdana"/>
                <a:ea typeface="Verdana"/>
              </a:rPr>
              <a:t>RESURSE PENTRU A FI LA CURENT CU TENDINȚELE ACTUALE ȘI CU CELE MAI BUNE PRACTICI</a:t>
            </a:r>
            <a:endParaRPr lang="en-US" sz="1400" b="0" u="none" strike="noStrike">
              <a:solidFill>
                <a:srgbClr val="000000"/>
              </a:solidFill>
              <a:uFillTx/>
              <a:latin typeface="Arial"/>
            </a:endParaRPr>
          </a:p>
          <a:p>
            <a:pPr marL="457200">
              <a:lnSpc>
                <a:spcPct val="100000"/>
              </a:lnSpc>
              <a:tabLst>
                <a:tab pos="0" algn="l"/>
              </a:tabLst>
            </a:pPr>
            <a:endParaRPr lang="en-US" sz="1400" b="0" u="none" strike="noStrike">
              <a:solidFill>
                <a:srgbClr val="000000"/>
              </a:solidFill>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73" name="Google Shape;121;p23"/>
          <p:cNvSpPr/>
          <p:nvPr/>
        </p:nvSpPr>
        <p:spPr>
          <a:xfrm>
            <a:off x="523800" y="1143000"/>
            <a:ext cx="7124400" cy="34286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endParaRPr lang="en-US" sz="1800" b="0" u="none" strike="noStrike">
              <a:solidFill>
                <a:srgbClr val="000000"/>
              </a:solidFill>
              <a:uFillTx/>
              <a:latin typeface="Arial"/>
            </a:endParaRPr>
          </a:p>
          <a:p>
            <a:pPr marL="457200">
              <a:lnSpc>
                <a:spcPct val="100000"/>
              </a:lnSpc>
              <a:tabLst>
                <a:tab pos="0" algn="l"/>
              </a:tabLst>
            </a:pPr>
            <a:endParaRPr lang="en-US" sz="1200" b="0" u="none" strike="noStrike">
              <a:solidFill>
                <a:srgbClr val="000000"/>
              </a:solidFill>
              <a:uFillTx/>
              <a:latin typeface="Arial"/>
            </a:endParaRPr>
          </a:p>
        </p:txBody>
      </p:sp>
      <p:sp>
        <p:nvSpPr>
          <p:cNvPr id="74" name="Google Shape;122;p23"/>
          <p:cNvSpPr/>
          <p:nvPr/>
        </p:nvSpPr>
        <p:spPr>
          <a:xfrm>
            <a:off x="991080" y="348120"/>
            <a:ext cx="7808760" cy="446004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800" b="1" u="none" strike="noStrike">
                <a:solidFill>
                  <a:srgbClr val="0B5394"/>
                </a:solidFill>
                <a:uFillTx/>
                <a:latin typeface="Arial"/>
                <a:ea typeface="Arial"/>
              </a:rPr>
              <a:t>APLICAȚII:</a:t>
            </a:r>
            <a:endParaRPr lang="en-US" sz="1800" b="0" u="none" strike="noStrike">
              <a:solidFill>
                <a:srgbClr val="000000"/>
              </a:solidFill>
              <a:uFillTx/>
              <a:latin typeface="Arial"/>
            </a:endParaRPr>
          </a:p>
          <a:p>
            <a:pPr marL="457200" indent="-343080">
              <a:lnSpc>
                <a:spcPct val="100000"/>
              </a:lnSpc>
              <a:buClr>
                <a:srgbClr val="0B5394"/>
              </a:buClr>
              <a:buFont typeface="Arial"/>
              <a:buChar char="❏"/>
              <a:tabLst>
                <a:tab pos="0" algn="l"/>
              </a:tabLst>
            </a:pPr>
            <a:r>
              <a:rPr lang="ro" sz="1800" b="1" u="none" strike="noStrike">
                <a:solidFill>
                  <a:srgbClr val="0B5394"/>
                </a:solidFill>
                <a:uFillTx/>
                <a:latin typeface="Arial"/>
                <a:ea typeface="Arial"/>
              </a:rPr>
              <a:t>ELEVENLABS</a:t>
            </a:r>
            <a:endParaRPr lang="en-US" sz="1800" b="0" u="none" strike="noStrike">
              <a:solidFill>
                <a:srgbClr val="000000"/>
              </a:solidFill>
              <a:uFillTx/>
              <a:latin typeface="Arial"/>
            </a:endParaRPr>
          </a:p>
          <a:p>
            <a:pPr marL="457200">
              <a:lnSpc>
                <a:spcPct val="100000"/>
              </a:lnSpc>
              <a:tabLst>
                <a:tab pos="0" algn="l"/>
              </a:tabLst>
            </a:pPr>
            <a:r>
              <a:rPr lang="ro" sz="1800" b="1" u="sng" strike="noStrike">
                <a:solidFill>
                  <a:schemeClr val="hlink"/>
                </a:solidFill>
                <a:uFillTx/>
                <a:latin typeface="Arial"/>
                <a:ea typeface="Arial"/>
                <a:hlinkClick r:id="rId3"/>
              </a:rPr>
              <a:t>https://elevenlabs.io/</a:t>
            </a:r>
            <a:endParaRPr lang="en-US" sz="1800" b="0" u="none" strike="noStrike">
              <a:solidFill>
                <a:srgbClr val="000000"/>
              </a:solidFill>
              <a:uFillTx/>
              <a:latin typeface="Arial"/>
            </a:endParaRPr>
          </a:p>
          <a:p>
            <a:pPr marL="457200" indent="-343080">
              <a:lnSpc>
                <a:spcPct val="100000"/>
              </a:lnSpc>
              <a:buClr>
                <a:srgbClr val="0B5394"/>
              </a:buClr>
              <a:buFont typeface="Arial"/>
              <a:buChar char="❏"/>
              <a:tabLst>
                <a:tab pos="0" algn="l"/>
              </a:tabLst>
            </a:pPr>
            <a:r>
              <a:rPr lang="ro" sz="1800" b="1" u="none" strike="noStrike">
                <a:solidFill>
                  <a:srgbClr val="0B5394"/>
                </a:solidFill>
                <a:uFillTx/>
                <a:latin typeface="Arial"/>
                <a:ea typeface="Arial"/>
              </a:rPr>
              <a:t>QUIZIZZ</a:t>
            </a:r>
            <a:endParaRPr lang="en-US" sz="1800" b="0" u="none" strike="noStrike">
              <a:solidFill>
                <a:srgbClr val="000000"/>
              </a:solidFill>
              <a:uFillTx/>
              <a:latin typeface="Arial"/>
            </a:endParaRPr>
          </a:p>
          <a:p>
            <a:pPr marL="457200">
              <a:lnSpc>
                <a:spcPct val="100000"/>
              </a:lnSpc>
              <a:tabLst>
                <a:tab pos="0" algn="l"/>
              </a:tabLst>
            </a:pPr>
            <a:r>
              <a:rPr lang="ro" sz="1800" b="1" u="sng" strike="noStrike">
                <a:solidFill>
                  <a:schemeClr val="hlink"/>
                </a:solidFill>
                <a:uFillTx/>
                <a:latin typeface="Arial"/>
                <a:ea typeface="Arial"/>
                <a:hlinkClick r:id="rId4"/>
              </a:rPr>
              <a:t>https://quizizz.com/?lng=en</a:t>
            </a:r>
            <a:endParaRPr lang="en-US" sz="1800" b="0" u="none" strike="noStrike">
              <a:solidFill>
                <a:srgbClr val="000000"/>
              </a:solidFill>
              <a:uFillTx/>
              <a:latin typeface="Arial"/>
            </a:endParaRPr>
          </a:p>
          <a:p>
            <a:pPr marL="457200" indent="-343080">
              <a:lnSpc>
                <a:spcPct val="100000"/>
              </a:lnSpc>
              <a:buClr>
                <a:srgbClr val="0B5394"/>
              </a:buClr>
              <a:buFont typeface="Arial"/>
              <a:buChar char="❏"/>
              <a:tabLst>
                <a:tab pos="0" algn="l"/>
              </a:tabLst>
            </a:pPr>
            <a:r>
              <a:rPr lang="ro" sz="1800" b="1" u="none" strike="noStrike">
                <a:solidFill>
                  <a:srgbClr val="0B5394"/>
                </a:solidFill>
                <a:uFillTx/>
                <a:latin typeface="Arial"/>
                <a:ea typeface="Arial"/>
              </a:rPr>
              <a:t>QUESTIONWELL</a:t>
            </a:r>
            <a:endParaRPr lang="en-US" sz="1800" b="0" u="none" strike="noStrike">
              <a:solidFill>
                <a:srgbClr val="000000"/>
              </a:solidFill>
              <a:uFillTx/>
              <a:latin typeface="Arial"/>
            </a:endParaRPr>
          </a:p>
          <a:p>
            <a:pPr>
              <a:lnSpc>
                <a:spcPct val="100000"/>
              </a:lnSpc>
              <a:tabLst>
                <a:tab pos="0" algn="l"/>
              </a:tabLst>
            </a:pPr>
            <a:r>
              <a:rPr lang="ro" sz="1800" b="1" u="none" strike="noStrike">
                <a:solidFill>
                  <a:srgbClr val="0B5394"/>
                </a:solidFill>
                <a:uFillTx/>
                <a:latin typeface="Arial"/>
                <a:ea typeface="Arial"/>
              </a:rPr>
              <a:t>       </a:t>
            </a:r>
            <a:r>
              <a:rPr lang="ro" sz="1800" b="1" u="sng" strike="noStrike">
                <a:solidFill>
                  <a:schemeClr val="hlink"/>
                </a:solidFill>
                <a:uFillTx/>
                <a:latin typeface="Arial"/>
                <a:ea typeface="Arial"/>
                <a:hlinkClick r:id="rId4"/>
              </a:rPr>
              <a:t>https://quizizz.com/?lng=en</a:t>
            </a:r>
            <a:endParaRPr lang="en-US" sz="1800" b="0" u="none" strike="noStrike">
              <a:solidFill>
                <a:srgbClr val="000000"/>
              </a:solidFill>
              <a:uFillTx/>
              <a:latin typeface="Arial"/>
            </a:endParaRPr>
          </a:p>
          <a:p>
            <a:pPr marL="457200" indent="-343080">
              <a:lnSpc>
                <a:spcPct val="100000"/>
              </a:lnSpc>
              <a:buClr>
                <a:srgbClr val="FF0000"/>
              </a:buClr>
              <a:buFont typeface="Arial"/>
              <a:buChar char="❏"/>
              <a:tabLst>
                <a:tab pos="0" algn="l"/>
              </a:tabLst>
            </a:pPr>
            <a:r>
              <a:rPr lang="ro" sz="1800" b="1" u="none" strike="noStrike">
                <a:solidFill>
                  <a:srgbClr val="FF0000"/>
                </a:solidFill>
                <a:uFillTx/>
                <a:latin typeface="Arial"/>
                <a:ea typeface="Arial"/>
              </a:rPr>
              <a:t>CLASSPOINT</a:t>
            </a:r>
            <a:endParaRPr lang="en-US" sz="1800" b="0" u="none" strike="noStrike">
              <a:solidFill>
                <a:srgbClr val="000000"/>
              </a:solidFill>
              <a:uFillTx/>
              <a:latin typeface="Arial"/>
            </a:endParaRPr>
          </a:p>
          <a:p>
            <a:pPr marL="457200">
              <a:lnSpc>
                <a:spcPct val="100000"/>
              </a:lnSpc>
              <a:tabLst>
                <a:tab pos="0" algn="l"/>
              </a:tabLst>
            </a:pPr>
            <a:r>
              <a:rPr lang="ro" sz="1800" b="1" u="sng" strike="noStrike">
                <a:solidFill>
                  <a:schemeClr val="hlink"/>
                </a:solidFill>
                <a:uFillTx/>
                <a:latin typeface="Arial"/>
                <a:ea typeface="Arial"/>
                <a:hlinkClick r:id="rId5"/>
              </a:rPr>
              <a:t>https://www.classpoint.app/</a:t>
            </a:r>
            <a:endParaRPr lang="en-US" sz="1800" b="0" u="none" strike="noStrike">
              <a:solidFill>
                <a:srgbClr val="000000"/>
              </a:solidFill>
              <a:uFillTx/>
              <a:latin typeface="Arial"/>
            </a:endParaRPr>
          </a:p>
          <a:p>
            <a:pPr marL="457200" indent="-343080">
              <a:lnSpc>
                <a:spcPct val="100000"/>
              </a:lnSpc>
              <a:buClr>
                <a:srgbClr val="0B5394"/>
              </a:buClr>
              <a:buFont typeface="Arial"/>
              <a:buChar char="❏"/>
              <a:tabLst>
                <a:tab pos="0" algn="l"/>
              </a:tabLst>
            </a:pPr>
            <a:r>
              <a:rPr lang="ro" sz="1800" b="1" u="none" strike="noStrike">
                <a:solidFill>
                  <a:srgbClr val="0B5394"/>
                </a:solidFill>
                <a:uFillTx/>
                <a:latin typeface="Arial"/>
                <a:ea typeface="Arial"/>
              </a:rPr>
              <a:t>OTEER</a:t>
            </a:r>
            <a:endParaRPr lang="en-US" sz="1800" b="0" u="none" strike="noStrike">
              <a:solidFill>
                <a:srgbClr val="000000"/>
              </a:solidFill>
              <a:uFillTx/>
              <a:latin typeface="Arial"/>
            </a:endParaRPr>
          </a:p>
          <a:p>
            <a:pPr marL="457200">
              <a:lnSpc>
                <a:spcPct val="100000"/>
              </a:lnSpc>
              <a:tabLst>
                <a:tab pos="0" algn="l"/>
              </a:tabLst>
            </a:pPr>
            <a:r>
              <a:rPr lang="ro" sz="1800" b="1" u="sng" strike="noStrike">
                <a:solidFill>
                  <a:schemeClr val="hlink"/>
                </a:solidFill>
                <a:uFillTx/>
                <a:latin typeface="Arial"/>
                <a:ea typeface="Arial"/>
                <a:hlinkClick r:id="rId6"/>
              </a:rPr>
              <a:t>https://otter.ai/</a:t>
            </a:r>
            <a:endParaRPr lang="en-US" sz="1800" b="0" u="none" strike="noStrike">
              <a:solidFill>
                <a:srgbClr val="000000"/>
              </a:solidFill>
              <a:uFillTx/>
              <a:latin typeface="Arial"/>
            </a:endParaRPr>
          </a:p>
          <a:p>
            <a:pPr marL="457200" indent="-343080">
              <a:lnSpc>
                <a:spcPct val="100000"/>
              </a:lnSpc>
              <a:buClr>
                <a:srgbClr val="0B5394"/>
              </a:buClr>
              <a:buFont typeface="Arial"/>
              <a:buChar char="❏"/>
              <a:tabLst>
                <a:tab pos="0" algn="l"/>
              </a:tabLst>
            </a:pPr>
            <a:r>
              <a:rPr lang="ro" sz="1800" b="1" u="none" strike="noStrike">
                <a:solidFill>
                  <a:srgbClr val="0B5394"/>
                </a:solidFill>
                <a:uFillTx/>
                <a:latin typeface="Arial"/>
                <a:ea typeface="Arial"/>
              </a:rPr>
              <a:t>THERESANAIFORTHAT</a:t>
            </a:r>
            <a:endParaRPr lang="en-US" sz="1800" b="0" u="none" strike="noStrike">
              <a:solidFill>
                <a:srgbClr val="000000"/>
              </a:solidFill>
              <a:uFillTx/>
              <a:latin typeface="Arial"/>
            </a:endParaRPr>
          </a:p>
          <a:p>
            <a:pPr marL="457200">
              <a:lnSpc>
                <a:spcPct val="100000"/>
              </a:lnSpc>
              <a:tabLst>
                <a:tab pos="0" algn="l"/>
              </a:tabLst>
            </a:pPr>
            <a:r>
              <a:rPr lang="ro" sz="1800" b="1" u="sng" strike="noStrike">
                <a:solidFill>
                  <a:schemeClr val="hlink"/>
                </a:solidFill>
                <a:uFillTx/>
                <a:latin typeface="Arial"/>
                <a:ea typeface="Arial"/>
                <a:hlinkClick r:id="rId7"/>
              </a:rPr>
              <a:t>https://theresanaiforthat.com/</a:t>
            </a:r>
            <a:endParaRPr lang="en-US" sz="1800" b="0" u="none" strike="noStrike">
              <a:solidFill>
                <a:srgbClr val="000000"/>
              </a:solidFill>
              <a:uFillTx/>
              <a:latin typeface="Arial"/>
            </a:endParaRPr>
          </a:p>
          <a:p>
            <a:pPr marL="457200">
              <a:lnSpc>
                <a:spcPct val="100000"/>
              </a:lnSpc>
              <a:tabLst>
                <a:tab pos="0" algn="l"/>
              </a:tabLst>
            </a:pPr>
            <a:endParaRPr lang="en-US" sz="1800" b="0" u="none" strike="noStrike">
              <a:solidFill>
                <a:srgbClr val="000000"/>
              </a:solidFill>
              <a:uFillTx/>
              <a:latin typeface="Arial"/>
            </a:endParaRPr>
          </a:p>
          <a:p>
            <a:pPr marL="457200">
              <a:lnSpc>
                <a:spcPct val="100000"/>
              </a:lnSpc>
              <a:tabLst>
                <a:tab pos="0" algn="l"/>
              </a:tabLst>
            </a:pPr>
            <a:endParaRPr lang="en-US" sz="1800" b="0" u="none" strike="noStrike">
              <a:solidFill>
                <a:srgbClr val="000000"/>
              </a:solidFill>
              <a:uFillTx/>
              <a:latin typeface="Arial"/>
            </a:endParaRPr>
          </a:p>
          <a:p>
            <a:pPr marL="457200">
              <a:lnSpc>
                <a:spcPct val="100000"/>
              </a:lnSpc>
              <a:tabLst>
                <a:tab pos="0" algn="l"/>
              </a:tabLst>
            </a:pPr>
            <a:endParaRPr lang="en-US" sz="1800" b="0" u="none" strike="noStrike">
              <a:solidFill>
                <a:srgbClr val="000000"/>
              </a:solidFill>
              <a:uFillTx/>
              <a:latin typeface="Arial"/>
            </a:endParaRPr>
          </a:p>
          <a:p>
            <a:pPr marL="457200">
              <a:lnSpc>
                <a:spcPct val="100000"/>
              </a:lnSpc>
              <a:tabLst>
                <a:tab pos="0" algn="l"/>
              </a:tabLst>
            </a:pPr>
            <a:endParaRPr lang="en-US" sz="1800" b="0" u="none" strike="noStrike">
              <a:solidFill>
                <a:srgbClr val="000000"/>
              </a:solidFill>
              <a:uFillTx/>
              <a:latin typeface="Arial"/>
            </a:endParaRPr>
          </a:p>
          <a:p>
            <a:pPr marL="457200">
              <a:lnSpc>
                <a:spcPct val="100000"/>
              </a:lnSpc>
              <a:tabLst>
                <a:tab pos="0" algn="l"/>
              </a:tabLst>
            </a:pPr>
            <a:endParaRPr lang="en-US" sz="1800" b="0" u="none" strike="noStrike">
              <a:solidFill>
                <a:srgbClr val="000000"/>
              </a:solidFill>
              <a:uFillTx/>
              <a:latin typeface="Arial"/>
            </a:endParaRPr>
          </a:p>
          <a:p>
            <a:pPr>
              <a:lnSpc>
                <a:spcPct val="100000"/>
              </a:lnSpc>
              <a:tabLst>
                <a:tab pos="0" algn="l"/>
              </a:tabLst>
            </a:pPr>
            <a:endParaRPr lang="en-US" sz="1800" b="0" u="none" strike="noStrike">
              <a:solidFill>
                <a:srgbClr val="000000"/>
              </a:solidFill>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75" name="Google Shape;127;p24"/>
          <p:cNvSpPr/>
          <p:nvPr/>
        </p:nvSpPr>
        <p:spPr>
          <a:xfrm>
            <a:off x="897480" y="348120"/>
            <a:ext cx="7782120" cy="46339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gn="ctr">
              <a:lnSpc>
                <a:spcPct val="100000"/>
              </a:lnSpc>
              <a:tabLst>
                <a:tab pos="0" algn="l"/>
              </a:tabLst>
            </a:pPr>
            <a:endParaRPr lang="en-US" sz="1800" b="0" u="none" strike="noStrike">
              <a:solidFill>
                <a:srgbClr val="000000"/>
              </a:solidFill>
              <a:uFillTx/>
              <a:latin typeface="Arial"/>
            </a:endParaRPr>
          </a:p>
          <a:p>
            <a:pPr algn="ctr">
              <a:lnSpc>
                <a:spcPct val="100000"/>
              </a:lnSpc>
              <a:tabLst>
                <a:tab pos="0" algn="l"/>
              </a:tabLst>
            </a:pPr>
            <a:r>
              <a:rPr lang="ro" sz="1600" b="1" u="none" strike="noStrike">
                <a:solidFill>
                  <a:srgbClr val="0B5394"/>
                </a:solidFill>
                <a:uFillTx/>
                <a:latin typeface="Arial"/>
                <a:ea typeface="Arial"/>
              </a:rPr>
              <a:t>ATRACȚII TURISTICE ÎN ATENA</a:t>
            </a:r>
            <a:endParaRPr lang="en-US" sz="1600" b="0" u="none" strike="noStrike">
              <a:solidFill>
                <a:srgbClr val="000000"/>
              </a:solidFill>
              <a:uFillTx/>
              <a:latin typeface="Arial"/>
            </a:endParaRPr>
          </a:p>
          <a:p>
            <a:pPr algn="ct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Arial"/>
                <a:ea typeface="Arial"/>
              </a:rPr>
              <a:t>	ACROPOLIS / ACROPOLIS MUSEUM ATENA</a:t>
            </a: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Arial"/>
                <a:ea typeface="Arial"/>
              </a:rPr>
              <a:t>	</a:t>
            </a:r>
            <a:endParaRPr lang="en-US" sz="1400" b="0" u="none" strike="noStrike">
              <a:solidFill>
                <a:srgbClr val="000000"/>
              </a:solidFill>
              <a:uFillTx/>
              <a:latin typeface="Arial"/>
            </a:endParaRPr>
          </a:p>
        </p:txBody>
      </p:sp>
      <p:pic>
        <p:nvPicPr>
          <p:cNvPr id="76" name="Google Shape;128;p24"/>
          <p:cNvPicPr/>
          <p:nvPr/>
        </p:nvPicPr>
        <p:blipFill>
          <a:blip r:embed="rId3"/>
          <a:stretch/>
        </p:blipFill>
        <p:spPr>
          <a:xfrm>
            <a:off x="5236560" y="1503000"/>
            <a:ext cx="1607760" cy="2136960"/>
          </a:xfrm>
          <a:prstGeom prst="rect">
            <a:avLst/>
          </a:prstGeom>
          <a:noFill/>
          <a:ln w="0">
            <a:noFill/>
          </a:ln>
        </p:spPr>
      </p:pic>
      <p:pic>
        <p:nvPicPr>
          <p:cNvPr id="77" name="Google Shape;129;p24"/>
          <p:cNvPicPr/>
          <p:nvPr/>
        </p:nvPicPr>
        <p:blipFill>
          <a:blip r:embed="rId4"/>
          <a:stretch/>
        </p:blipFill>
        <p:spPr>
          <a:xfrm>
            <a:off x="837000" y="3744720"/>
            <a:ext cx="7701120" cy="1063440"/>
          </a:xfrm>
          <a:prstGeom prst="rect">
            <a:avLst/>
          </a:prstGeom>
          <a:noFill/>
          <a:ln w="0">
            <a:noFill/>
          </a:ln>
        </p:spPr>
      </p:pic>
      <p:pic>
        <p:nvPicPr>
          <p:cNvPr id="78" name="Google Shape;130;p24"/>
          <p:cNvPicPr/>
          <p:nvPr/>
        </p:nvPicPr>
        <p:blipFill>
          <a:blip r:embed="rId5"/>
          <a:stretch/>
        </p:blipFill>
        <p:spPr>
          <a:xfrm>
            <a:off x="1921680" y="1631520"/>
            <a:ext cx="2506680" cy="1879920"/>
          </a:xfrm>
          <a:prstGeom prst="rect">
            <a:avLst/>
          </a:prstGeom>
          <a:noFill/>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79" name="Google Shape;135;p25"/>
          <p:cNvSpPr/>
          <p:nvPr/>
        </p:nvSpPr>
        <p:spPr>
          <a:xfrm>
            <a:off x="0" y="0"/>
            <a:ext cx="7835400" cy="6094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400" b="1" u="none" strike="noStrike">
                <a:solidFill>
                  <a:srgbClr val="0B5394"/>
                </a:solidFill>
                <a:uFillTx/>
                <a:latin typeface="Arial"/>
                <a:ea typeface="Arial"/>
              </a:rPr>
              <a:t>ANCIENT AGORA</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Arial"/>
                <a:ea typeface="Arial"/>
              </a:rPr>
              <a:t>	</a:t>
            </a:r>
            <a:endParaRPr lang="en-US" sz="1400" b="0" u="none" strike="noStrike">
              <a:solidFill>
                <a:srgbClr val="000000"/>
              </a:solidFill>
              <a:uFillTx/>
              <a:latin typeface="Arial"/>
            </a:endParaRPr>
          </a:p>
        </p:txBody>
      </p:sp>
      <p:pic>
        <p:nvPicPr>
          <p:cNvPr id="80" name="Google Shape;136;p25"/>
          <p:cNvPicPr/>
          <p:nvPr/>
        </p:nvPicPr>
        <p:blipFill>
          <a:blip r:embed="rId3"/>
          <a:stretch/>
        </p:blipFill>
        <p:spPr>
          <a:xfrm>
            <a:off x="6593400" y="2057400"/>
            <a:ext cx="2097000" cy="2796120"/>
          </a:xfrm>
          <a:prstGeom prst="rect">
            <a:avLst/>
          </a:prstGeom>
          <a:noFill/>
          <a:ln w="0">
            <a:noFill/>
          </a:ln>
        </p:spPr>
      </p:pic>
      <p:pic>
        <p:nvPicPr>
          <p:cNvPr id="81" name="Google Shape;137;p25"/>
          <p:cNvPicPr/>
          <p:nvPr/>
        </p:nvPicPr>
        <p:blipFill>
          <a:blip r:embed="rId4"/>
          <a:stretch/>
        </p:blipFill>
        <p:spPr>
          <a:xfrm>
            <a:off x="766440" y="477000"/>
            <a:ext cx="3166920" cy="2375280"/>
          </a:xfrm>
          <a:prstGeom prst="rect">
            <a:avLst/>
          </a:prstGeom>
          <a:noFill/>
          <a:ln w="0">
            <a:noFill/>
          </a:ln>
        </p:spPr>
      </p:pic>
      <p:sp>
        <p:nvSpPr>
          <p:cNvPr id="82" name="Google Shape;138;p25"/>
          <p:cNvSpPr/>
          <p:nvPr/>
        </p:nvSpPr>
        <p:spPr>
          <a:xfrm>
            <a:off x="897480" y="3080880"/>
            <a:ext cx="3166920" cy="4417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800" b="1" u="none" strike="noStrike">
                <a:solidFill>
                  <a:srgbClr val="0B5394"/>
                </a:solidFill>
                <a:uFillTx/>
                <a:latin typeface="Arial"/>
                <a:ea typeface="Arial"/>
              </a:rPr>
              <a:t>ARCUL LUI HADRIAN</a:t>
            </a:r>
            <a:endParaRPr lang="en-US" sz="1800" b="0" u="none" strike="noStrike">
              <a:solidFill>
                <a:srgbClr val="000000"/>
              </a:solidFill>
              <a:uFillTx/>
              <a:latin typeface="Arial"/>
            </a:endParaRPr>
          </a:p>
        </p:txBody>
      </p:sp>
      <p:pic>
        <p:nvPicPr>
          <p:cNvPr id="83" name="Google Shape;139;p25"/>
          <p:cNvPicPr/>
          <p:nvPr/>
        </p:nvPicPr>
        <p:blipFill>
          <a:blip r:embed="rId5"/>
          <a:stretch/>
        </p:blipFill>
        <p:spPr>
          <a:xfrm>
            <a:off x="4064760" y="1667880"/>
            <a:ext cx="2243520" cy="2981880"/>
          </a:xfrm>
          <a:prstGeom prst="rect">
            <a:avLst/>
          </a:prstGeom>
          <a:noFill/>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4" name="Google Shape;144;p26"/>
          <p:cNvSpPr/>
          <p:nvPr/>
        </p:nvSpPr>
        <p:spPr>
          <a:xfrm>
            <a:off x="0" y="0"/>
            <a:ext cx="2999520" cy="60948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400" b="1" u="none" strike="noStrike">
                <a:solidFill>
                  <a:srgbClr val="0B5394"/>
                </a:solidFill>
                <a:uFillTx/>
                <a:latin typeface="Arial"/>
                <a:ea typeface="Arial"/>
              </a:rPr>
              <a:t>HELLENIC PARLIAMENT</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Arial"/>
                <a:ea typeface="Arial"/>
              </a:rPr>
              <a:t>	</a:t>
            </a:r>
            <a:endParaRPr lang="en-US" sz="1400" b="0" u="none" strike="noStrike">
              <a:solidFill>
                <a:srgbClr val="000000"/>
              </a:solidFill>
              <a:uFillTx/>
              <a:latin typeface="Arial"/>
            </a:endParaRPr>
          </a:p>
        </p:txBody>
      </p:sp>
      <p:pic>
        <p:nvPicPr>
          <p:cNvPr id="85" name="Google Shape;145;p26"/>
          <p:cNvPicPr/>
          <p:nvPr/>
        </p:nvPicPr>
        <p:blipFill>
          <a:blip r:embed="rId3"/>
          <a:stretch/>
        </p:blipFill>
        <p:spPr>
          <a:xfrm>
            <a:off x="3228480" y="85320"/>
            <a:ext cx="2384640" cy="3169080"/>
          </a:xfrm>
          <a:prstGeom prst="rect">
            <a:avLst/>
          </a:prstGeom>
          <a:noFill/>
          <a:ln w="0">
            <a:noFill/>
          </a:ln>
        </p:spPr>
      </p:pic>
      <p:pic>
        <p:nvPicPr>
          <p:cNvPr id="86" name="Google Shape;146;p26"/>
          <p:cNvPicPr/>
          <p:nvPr/>
        </p:nvPicPr>
        <p:blipFill>
          <a:blip r:embed="rId4"/>
          <a:stretch/>
        </p:blipFill>
        <p:spPr>
          <a:xfrm>
            <a:off x="152280" y="767880"/>
            <a:ext cx="2847240" cy="3783960"/>
          </a:xfrm>
          <a:prstGeom prst="rect">
            <a:avLst/>
          </a:prstGeom>
          <a:noFill/>
          <a:ln w="0">
            <a:noFill/>
          </a:ln>
        </p:spPr>
      </p:pic>
      <p:pic>
        <p:nvPicPr>
          <p:cNvPr id="87" name="Google Shape;147;p26"/>
          <p:cNvPicPr/>
          <p:nvPr/>
        </p:nvPicPr>
        <p:blipFill>
          <a:blip r:embed="rId5"/>
          <a:stretch/>
        </p:blipFill>
        <p:spPr>
          <a:xfrm>
            <a:off x="5694840" y="2268720"/>
            <a:ext cx="3301560" cy="2476080"/>
          </a:xfrm>
          <a:prstGeom prst="rect">
            <a:avLst/>
          </a:prstGeom>
          <a:noFill/>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8" name="Google Shape;152;p27"/>
          <p:cNvSpPr/>
          <p:nvPr/>
        </p:nvSpPr>
        <p:spPr>
          <a:xfrm>
            <a:off x="0" y="0"/>
            <a:ext cx="2999520" cy="8229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Arial"/>
                <a:ea typeface="Arial"/>
              </a:rPr>
              <a:t>	BAZAR ATENA</a:t>
            </a:r>
            <a:endParaRPr lang="en-US" sz="1400" b="0" u="none" strike="noStrike">
              <a:solidFill>
                <a:srgbClr val="000000"/>
              </a:solidFill>
              <a:uFillTx/>
              <a:latin typeface="Arial"/>
            </a:endParaRPr>
          </a:p>
          <a:p>
            <a:pPr>
              <a:lnSpc>
                <a:spcPct val="100000"/>
              </a:lnSpc>
              <a:tabLst>
                <a:tab pos="0" algn="l"/>
              </a:tabLst>
            </a:pPr>
            <a:r>
              <a:rPr lang="ro" sz="1400" b="1" u="none" strike="noStrike">
                <a:solidFill>
                  <a:srgbClr val="0B5394"/>
                </a:solidFill>
                <a:uFillTx/>
                <a:latin typeface="Arial"/>
                <a:ea typeface="Arial"/>
              </a:rPr>
              <a:t>	</a:t>
            </a:r>
            <a:endParaRPr lang="en-US" sz="1400" b="0" u="none" strike="noStrike">
              <a:solidFill>
                <a:srgbClr val="000000"/>
              </a:solidFill>
              <a:uFillTx/>
              <a:latin typeface="Arial"/>
            </a:endParaRPr>
          </a:p>
        </p:txBody>
      </p:sp>
      <p:pic>
        <p:nvPicPr>
          <p:cNvPr id="89" name="Google Shape;153;p27"/>
          <p:cNvPicPr/>
          <p:nvPr/>
        </p:nvPicPr>
        <p:blipFill>
          <a:blip r:embed="rId3"/>
          <a:stretch/>
        </p:blipFill>
        <p:spPr>
          <a:xfrm>
            <a:off x="6532200" y="129600"/>
            <a:ext cx="2352600" cy="3124800"/>
          </a:xfrm>
          <a:prstGeom prst="rect">
            <a:avLst/>
          </a:prstGeom>
          <a:noFill/>
          <a:ln w="0">
            <a:noFill/>
          </a:ln>
        </p:spPr>
      </p:pic>
      <p:pic>
        <p:nvPicPr>
          <p:cNvPr id="90" name="Google Shape;154;p27"/>
          <p:cNvPicPr/>
          <p:nvPr/>
        </p:nvPicPr>
        <p:blipFill>
          <a:blip r:embed="rId4"/>
          <a:stretch/>
        </p:blipFill>
        <p:spPr>
          <a:xfrm>
            <a:off x="72000" y="831240"/>
            <a:ext cx="2230200" cy="2962440"/>
          </a:xfrm>
          <a:prstGeom prst="rect">
            <a:avLst/>
          </a:prstGeom>
          <a:noFill/>
          <a:ln w="0">
            <a:noFill/>
          </a:ln>
        </p:spPr>
      </p:pic>
      <p:pic>
        <p:nvPicPr>
          <p:cNvPr id="91" name="Google Shape;155;p27"/>
          <p:cNvPicPr/>
          <p:nvPr/>
        </p:nvPicPr>
        <p:blipFill>
          <a:blip r:embed="rId5"/>
          <a:stretch/>
        </p:blipFill>
        <p:spPr>
          <a:xfrm>
            <a:off x="3395520" y="3254760"/>
            <a:ext cx="2352600" cy="1764360"/>
          </a:xfrm>
          <a:prstGeom prst="rect">
            <a:avLst/>
          </a:prstGeom>
          <a:noFill/>
          <a:ln w="0">
            <a:noFill/>
          </a:ln>
        </p:spPr>
      </p:pic>
      <p:pic>
        <p:nvPicPr>
          <p:cNvPr id="92" name="Google Shape;156;p27"/>
          <p:cNvPicPr/>
          <p:nvPr/>
        </p:nvPicPr>
        <p:blipFill>
          <a:blip r:embed="rId6"/>
          <a:stretch/>
        </p:blipFill>
        <p:spPr>
          <a:xfrm>
            <a:off x="2430720" y="326160"/>
            <a:ext cx="3642840" cy="2732040"/>
          </a:xfrm>
          <a:prstGeom prst="rect">
            <a:avLst/>
          </a:prstGeom>
          <a:noFill/>
          <a:ln w="0">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93" name="Google Shape;161;p28"/>
          <p:cNvSpPr/>
          <p:nvPr/>
        </p:nvSpPr>
        <p:spPr>
          <a:xfrm>
            <a:off x="0" y="0"/>
            <a:ext cx="4366080" cy="39600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400" b="1" u="none" strike="noStrike">
                <a:solidFill>
                  <a:srgbClr val="0B5394"/>
                </a:solidFill>
                <a:uFillTx/>
                <a:latin typeface="Arial"/>
                <a:ea typeface="Arial"/>
              </a:rPr>
              <a:t>	DESSERT HOUSE - LITTLE KOOK  </a:t>
            </a:r>
            <a:endParaRPr lang="en-US" sz="1400" b="0" u="none" strike="noStrike">
              <a:solidFill>
                <a:srgbClr val="000000"/>
              </a:solidFill>
              <a:uFillTx/>
              <a:latin typeface="Arial"/>
            </a:endParaRPr>
          </a:p>
        </p:txBody>
      </p:sp>
      <p:pic>
        <p:nvPicPr>
          <p:cNvPr id="94" name="Google Shape;162;p28"/>
          <p:cNvPicPr/>
          <p:nvPr/>
        </p:nvPicPr>
        <p:blipFill>
          <a:blip r:embed="rId3"/>
          <a:stretch/>
        </p:blipFill>
        <p:spPr>
          <a:xfrm>
            <a:off x="956160" y="592920"/>
            <a:ext cx="3531240" cy="2648520"/>
          </a:xfrm>
          <a:prstGeom prst="rect">
            <a:avLst/>
          </a:prstGeom>
          <a:noFill/>
          <a:ln w="0">
            <a:noFill/>
          </a:ln>
        </p:spPr>
      </p:pic>
      <p:pic>
        <p:nvPicPr>
          <p:cNvPr id="95" name="Google Shape;163;p28"/>
          <p:cNvPicPr/>
          <p:nvPr/>
        </p:nvPicPr>
        <p:blipFill>
          <a:blip r:embed="rId4"/>
          <a:stretch/>
        </p:blipFill>
        <p:spPr>
          <a:xfrm>
            <a:off x="5294880" y="461520"/>
            <a:ext cx="3049560" cy="4065840"/>
          </a:xfrm>
          <a:prstGeom prst="rect">
            <a:avLst/>
          </a:prstGeom>
          <a:noFill/>
          <a:ln w="0">
            <a:noFill/>
          </a:ln>
        </p:spPr>
      </p:pic>
      <p:pic>
        <p:nvPicPr>
          <p:cNvPr id="96" name="Google Shape;164;p28"/>
          <p:cNvPicPr/>
          <p:nvPr/>
        </p:nvPicPr>
        <p:blipFill>
          <a:blip r:embed="rId5"/>
          <a:stretch/>
        </p:blipFill>
        <p:spPr>
          <a:xfrm>
            <a:off x="2893320" y="3340440"/>
            <a:ext cx="2241360" cy="1680840"/>
          </a:xfrm>
          <a:prstGeom prst="rect">
            <a:avLst/>
          </a:prstGeom>
          <a:noFill/>
          <a:ln w="0">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97" name="Google Shape;169;p29"/>
          <p:cNvSpPr/>
          <p:nvPr/>
        </p:nvSpPr>
        <p:spPr>
          <a:xfrm>
            <a:off x="0" y="0"/>
            <a:ext cx="4366080" cy="39600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ro" sz="1400" b="1" u="none" strike="noStrike">
                <a:solidFill>
                  <a:srgbClr val="0B5394"/>
                </a:solidFill>
                <a:uFillTx/>
                <a:latin typeface="Arial"/>
                <a:ea typeface="Arial"/>
              </a:rPr>
              <a:t>	ATRACȚII GASTONOMICE</a:t>
            </a:r>
            <a:endParaRPr lang="en-US" sz="1400" b="0" u="none" strike="noStrike">
              <a:solidFill>
                <a:srgbClr val="000000"/>
              </a:solidFill>
              <a:uFillTx/>
              <a:latin typeface="Arial"/>
            </a:endParaRPr>
          </a:p>
        </p:txBody>
      </p:sp>
      <p:pic>
        <p:nvPicPr>
          <p:cNvPr id="98" name="Google Shape;170;p29"/>
          <p:cNvPicPr/>
          <p:nvPr/>
        </p:nvPicPr>
        <p:blipFill>
          <a:blip r:embed="rId3"/>
          <a:stretch/>
        </p:blipFill>
        <p:spPr>
          <a:xfrm>
            <a:off x="326520" y="512280"/>
            <a:ext cx="2870280" cy="2152800"/>
          </a:xfrm>
          <a:prstGeom prst="rect">
            <a:avLst/>
          </a:prstGeom>
          <a:noFill/>
          <a:ln w="0">
            <a:noFill/>
          </a:ln>
        </p:spPr>
      </p:pic>
      <p:pic>
        <p:nvPicPr>
          <p:cNvPr id="99" name="Google Shape;171;p29"/>
          <p:cNvPicPr/>
          <p:nvPr/>
        </p:nvPicPr>
        <p:blipFill>
          <a:blip r:embed="rId4"/>
          <a:stretch/>
        </p:blipFill>
        <p:spPr>
          <a:xfrm>
            <a:off x="3507120" y="294480"/>
            <a:ext cx="2129400" cy="2477880"/>
          </a:xfrm>
          <a:prstGeom prst="rect">
            <a:avLst/>
          </a:prstGeom>
          <a:noFill/>
          <a:ln w="0">
            <a:noFill/>
          </a:ln>
        </p:spPr>
      </p:pic>
      <p:sp>
        <p:nvSpPr>
          <p:cNvPr id="100" name="Google Shape;172;p29"/>
          <p:cNvSpPr/>
          <p:nvPr/>
        </p:nvSpPr>
        <p:spPr>
          <a:xfrm>
            <a:off x="709920" y="2960280"/>
            <a:ext cx="7272720" cy="3999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800" b="0" u="none" strike="noStrike">
                <a:solidFill>
                  <a:srgbClr val="0B5394"/>
                </a:solidFill>
                <a:uFillTx/>
                <a:latin typeface="Arial"/>
                <a:ea typeface="Arial"/>
              </a:rPr>
              <a:t>                          HALVA                                              BRUSCHETE</a:t>
            </a:r>
            <a:endParaRPr lang="en-US" sz="1800" b="0" u="none" strike="noStrike">
              <a:solidFill>
                <a:srgbClr val="000000"/>
              </a:solidFill>
              <a:uFillTx/>
              <a:latin typeface="Arial"/>
            </a:endParaRPr>
          </a:p>
        </p:txBody>
      </p:sp>
      <p:pic>
        <p:nvPicPr>
          <p:cNvPr id="101" name="Google Shape;173;p29"/>
          <p:cNvPicPr/>
          <p:nvPr/>
        </p:nvPicPr>
        <p:blipFill>
          <a:blip r:embed="rId5"/>
          <a:stretch/>
        </p:blipFill>
        <p:spPr>
          <a:xfrm>
            <a:off x="6415200" y="290160"/>
            <a:ext cx="1865160" cy="2486880"/>
          </a:xfrm>
          <a:prstGeom prst="rect">
            <a:avLst/>
          </a:prstGeom>
          <a:noFill/>
          <a:ln w="0">
            <a:noFill/>
          </a:ln>
        </p:spPr>
      </p:pic>
      <p:pic>
        <p:nvPicPr>
          <p:cNvPr id="102" name="Google Shape;174;p29"/>
          <p:cNvPicPr/>
          <p:nvPr/>
        </p:nvPicPr>
        <p:blipFill>
          <a:blip r:embed="rId6"/>
          <a:stretch/>
        </p:blipFill>
        <p:spPr>
          <a:xfrm>
            <a:off x="3636360" y="2885040"/>
            <a:ext cx="2290680" cy="1717920"/>
          </a:xfrm>
          <a:prstGeom prst="rect">
            <a:avLst/>
          </a:prstGeom>
          <a:noFill/>
          <a:ln w="0">
            <a:noFill/>
          </a:ln>
        </p:spPr>
      </p:pic>
      <p:sp>
        <p:nvSpPr>
          <p:cNvPr id="103" name="Google Shape;175;p29"/>
          <p:cNvSpPr/>
          <p:nvPr/>
        </p:nvSpPr>
        <p:spPr>
          <a:xfrm>
            <a:off x="2772720" y="4715640"/>
            <a:ext cx="4875120" cy="3337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800" b="0" u="none" strike="noStrike">
                <a:solidFill>
                  <a:srgbClr val="0B5394"/>
                </a:solidFill>
                <a:uFillTx/>
                <a:latin typeface="Arial"/>
                <a:ea typeface="Arial"/>
              </a:rPr>
              <a:t>LIPIE CU BANANĂ ȘI FISTIC/MIGDALE</a:t>
            </a:r>
            <a:endParaRPr lang="en-US" sz="1800" b="0" u="none" strike="noStrike">
              <a:solidFill>
                <a:srgbClr val="000000"/>
              </a:solidFill>
              <a:uFillTx/>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104" name="Google Shape;180;p30"/>
          <p:cNvSpPr/>
          <p:nvPr/>
        </p:nvSpPr>
        <p:spPr>
          <a:xfrm>
            <a:off x="0" y="0"/>
            <a:ext cx="4366080" cy="3999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endParaRPr lang="en-US" sz="1400" b="0" u="none" strike="noStrike">
              <a:solidFill>
                <a:srgbClr val="000000"/>
              </a:solidFill>
              <a:uFillTx/>
              <a:latin typeface="Arial"/>
            </a:endParaRPr>
          </a:p>
        </p:txBody>
      </p:sp>
      <p:sp>
        <p:nvSpPr>
          <p:cNvPr id="105" name="Google Shape;181;p30"/>
          <p:cNvSpPr/>
          <p:nvPr/>
        </p:nvSpPr>
        <p:spPr>
          <a:xfrm>
            <a:off x="2857680" y="120600"/>
            <a:ext cx="3428640" cy="216972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noAutofit/>
          </a:bodyPr>
          <a:lstStyle/>
          <a:p>
            <a:pPr>
              <a:lnSpc>
                <a:spcPct val="100000"/>
              </a:lnSpc>
              <a:tabLst>
                <a:tab pos="0" algn="l"/>
              </a:tabLst>
            </a:pPr>
            <a:r>
              <a:rPr lang="ro" sz="1800" b="0" u="none" strike="noStrike">
                <a:solidFill>
                  <a:schemeClr val="dk2"/>
                </a:solidFill>
                <a:uFillTx/>
                <a:latin typeface="Arial"/>
                <a:ea typeface="Arial"/>
              </a:rPr>
              <a:t>       </a:t>
            </a:r>
            <a:endParaRPr lang="en-US" sz="1800" b="0" u="none" strike="noStrike">
              <a:solidFill>
                <a:srgbClr val="000000"/>
              </a:solidFill>
              <a:uFillTx/>
              <a:latin typeface="Arial"/>
            </a:endParaRPr>
          </a:p>
          <a:p>
            <a:pPr algn="ctr">
              <a:lnSpc>
                <a:spcPct val="100000"/>
              </a:lnSpc>
              <a:tabLst>
                <a:tab pos="0" algn="l"/>
              </a:tabLst>
            </a:pPr>
            <a:r>
              <a:rPr lang="ro" sz="2400" b="1" u="none" strike="noStrike">
                <a:solidFill>
                  <a:srgbClr val="0B5394"/>
                </a:solidFill>
                <a:uFillTx/>
                <a:latin typeface="Arial"/>
                <a:ea typeface="Arial"/>
              </a:rPr>
              <a:t>VĂ MULȚUMIM!</a:t>
            </a:r>
            <a:endParaRPr lang="en-US" sz="2400" b="0" u="none" strike="noStrike">
              <a:solidFill>
                <a:srgbClr val="000000"/>
              </a:solidFill>
              <a:uFillTx/>
              <a:latin typeface="Arial"/>
            </a:endParaRPr>
          </a:p>
          <a:p>
            <a:pPr>
              <a:lnSpc>
                <a:spcPct val="100000"/>
              </a:lnSpc>
              <a:tabLst>
                <a:tab pos="0" algn="l"/>
              </a:tabLst>
            </a:pPr>
            <a:endParaRPr lang="en-US" sz="2400" b="0" u="none" strike="noStrike">
              <a:solidFill>
                <a:srgbClr val="000000"/>
              </a:solidFill>
              <a:uFillTx/>
              <a:latin typeface="Arial"/>
            </a:endParaRPr>
          </a:p>
          <a:p>
            <a:pPr algn="ctr">
              <a:lnSpc>
                <a:spcPct val="128000"/>
              </a:lnSpc>
              <a:tabLst>
                <a:tab pos="0" algn="l"/>
              </a:tabLst>
            </a:pPr>
            <a:r>
              <a:rPr lang="ro" sz="2700" b="1" u="none" strike="noStrike">
                <a:solidFill>
                  <a:srgbClr val="3D85C6"/>
                </a:solidFill>
                <a:highlight>
                  <a:srgbClr val="F8F9FA"/>
                </a:highlight>
                <a:uFillTx/>
                <a:latin typeface="Arial"/>
                <a:ea typeface="Arial"/>
              </a:rPr>
              <a:t>Σας ευχαριστώ</a:t>
            </a:r>
            <a:endParaRPr lang="en-US" sz="2700" b="0" u="none" strike="noStrike">
              <a:solidFill>
                <a:srgbClr val="000000"/>
              </a:solidFill>
              <a:uFillTx/>
              <a:latin typeface="Arial"/>
            </a:endParaRPr>
          </a:p>
          <a:p>
            <a:pPr algn="ctr">
              <a:lnSpc>
                <a:spcPct val="150000"/>
              </a:lnSpc>
              <a:tabLst>
                <a:tab pos="0" algn="l"/>
              </a:tabLst>
            </a:pPr>
            <a:r>
              <a:rPr lang="ro" sz="1800" b="1" u="none" strike="noStrike">
                <a:solidFill>
                  <a:srgbClr val="3D85C6"/>
                </a:solidFill>
                <a:highlight>
                  <a:srgbClr val="F8F9FA"/>
                </a:highlight>
                <a:uFillTx/>
                <a:latin typeface="Arial"/>
                <a:ea typeface="Arial"/>
              </a:rPr>
              <a:t>Sas efcharistó</a:t>
            </a:r>
            <a:endParaRPr lang="en-US" sz="1800" b="0" u="none" strike="noStrike">
              <a:solidFill>
                <a:srgbClr val="000000"/>
              </a:solidFill>
              <a:uFillTx/>
              <a:latin typeface="Arial"/>
            </a:endParaRPr>
          </a:p>
          <a:p>
            <a:pPr>
              <a:lnSpc>
                <a:spcPct val="100000"/>
              </a:lnSpc>
              <a:tabLst>
                <a:tab pos="0" algn="l"/>
              </a:tabLst>
            </a:pPr>
            <a:endParaRPr lang="en-US" sz="1800" b="0" u="none" strike="noStrike">
              <a:solidFill>
                <a:srgbClr val="000000"/>
              </a:solidFill>
              <a:uFillTx/>
              <a:latin typeface="Arial"/>
            </a:endParaRPr>
          </a:p>
        </p:txBody>
      </p:sp>
      <p:pic>
        <p:nvPicPr>
          <p:cNvPr id="106" name="Google Shape;182;p30"/>
          <p:cNvPicPr/>
          <p:nvPr/>
        </p:nvPicPr>
        <p:blipFill>
          <a:blip r:embed="rId3"/>
          <a:stretch/>
        </p:blipFill>
        <p:spPr>
          <a:xfrm rot="20299800">
            <a:off x="518760" y="320040"/>
            <a:ext cx="1886760" cy="2515680"/>
          </a:xfrm>
          <a:prstGeom prst="rect">
            <a:avLst/>
          </a:prstGeom>
          <a:noFill/>
          <a:ln w="0">
            <a:noFill/>
          </a:ln>
        </p:spPr>
      </p:pic>
      <p:pic>
        <p:nvPicPr>
          <p:cNvPr id="107" name="Google Shape;183;p30"/>
          <p:cNvPicPr/>
          <p:nvPr/>
        </p:nvPicPr>
        <p:blipFill>
          <a:blip r:embed="rId4"/>
          <a:stretch/>
        </p:blipFill>
        <p:spPr>
          <a:xfrm rot="770400">
            <a:off x="6515640" y="261360"/>
            <a:ext cx="2127240" cy="2836440"/>
          </a:xfrm>
          <a:prstGeom prst="rect">
            <a:avLst/>
          </a:prstGeom>
          <a:noFill/>
          <a:ln w="0">
            <a:noFill/>
          </a:ln>
        </p:spPr>
      </p:pic>
      <p:pic>
        <p:nvPicPr>
          <p:cNvPr id="108" name="Google Shape;184;p30"/>
          <p:cNvPicPr/>
          <p:nvPr/>
        </p:nvPicPr>
        <p:blipFill>
          <a:blip r:embed="rId5"/>
          <a:stretch/>
        </p:blipFill>
        <p:spPr>
          <a:xfrm>
            <a:off x="3373560" y="2108160"/>
            <a:ext cx="2283480" cy="3034800"/>
          </a:xfrm>
          <a:prstGeom prst="rect">
            <a:avLst/>
          </a:prstGeom>
          <a:noFill/>
          <a:ln w="0">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857</Words>
  <Application>Microsoft Office PowerPoint</Application>
  <PresentationFormat>On-screen Show (16:9)</PresentationFormat>
  <Paragraphs>148</Paragraphs>
  <Slides>18</Slides>
  <Notes>6</Notes>
  <HiddenSlides>0</HiddenSlides>
  <MMClips>0</MMClips>
  <ScaleCrop>false</ScaleCrop>
  <HeadingPairs>
    <vt:vector size="6" baseType="variant">
      <vt:variant>
        <vt:lpstr>Fonts Used</vt:lpstr>
      </vt:variant>
      <vt:variant>
        <vt:i4>6</vt:i4>
      </vt:variant>
      <vt:variant>
        <vt:lpstr>Theme</vt:lpstr>
      </vt:variant>
      <vt:variant>
        <vt:i4>11</vt:i4>
      </vt:variant>
      <vt:variant>
        <vt:lpstr>Slide Titles</vt:lpstr>
      </vt:variant>
      <vt:variant>
        <vt:i4>18</vt:i4>
      </vt:variant>
    </vt:vector>
  </HeadingPairs>
  <TitlesOfParts>
    <vt:vector size="35" baseType="lpstr">
      <vt:lpstr>Arial</vt:lpstr>
      <vt:lpstr>Lobster</vt:lpstr>
      <vt:lpstr>Symbol</vt:lpstr>
      <vt:lpstr>Times New Roman</vt:lpstr>
      <vt:lpstr>Verdana</vt:lpstr>
      <vt:lpstr>Wingdings</vt:lpstr>
      <vt:lpstr>Simple Light</vt:lpstr>
      <vt:lpstr>Simple Light</vt:lpstr>
      <vt:lpstr>Simple Light</vt:lpstr>
      <vt:lpstr>Simple Light</vt:lpstr>
      <vt:lpstr>Simple Light</vt:lpstr>
      <vt:lpstr>Simple Light</vt:lpstr>
      <vt:lpstr>Simple Light</vt:lpstr>
      <vt:lpstr>Simple Light</vt:lpstr>
      <vt:lpstr>Simple Light</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DELL</dc:creator>
  <dc:description/>
  <cp:lastModifiedBy>scoalaholbav@yahoo.com</cp:lastModifiedBy>
  <cp:revision>1</cp:revision>
  <dcterms:modified xsi:type="dcterms:W3CDTF">2026-07-24T08:31:30Z</dcterms:modified>
  <dc:language>en-US</dc:language>
</cp:coreProperties>
</file>